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handoutMasterIdLst>
    <p:handoutMasterId r:id="rId19"/>
  </p:handoutMasterIdLst>
  <p:sldIdLst>
    <p:sldId id="256" r:id="rId5"/>
    <p:sldId id="257" r:id="rId6"/>
    <p:sldId id="259" r:id="rId7"/>
    <p:sldId id="273" r:id="rId8"/>
    <p:sldId id="275" r:id="rId9"/>
    <p:sldId id="274" r:id="rId10"/>
    <p:sldId id="276" r:id="rId11"/>
    <p:sldId id="277" r:id="rId12"/>
    <p:sldId id="278" r:id="rId13"/>
    <p:sldId id="279" r:id="rId14"/>
    <p:sldId id="286" r:id="rId15"/>
    <p:sldId id="287" r:id="rId16"/>
    <p:sldId id="265" r:id="rId1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7" orient="horz" pos="2500" userDrawn="1">
          <p15:clr>
            <a:srgbClr val="A4A3A4"/>
          </p15:clr>
        </p15:guide>
        <p15:guide id="8" pos="495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1E4"/>
    <a:srgbClr val="B8D3E8"/>
    <a:srgbClr val="197DCE"/>
    <a:srgbClr val="BC7FBB"/>
    <a:srgbClr val="7FC6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F426D3-619B-4CFA-92A0-EC33BA79A3EF}" v="1" vWet="3" dt="2021-08-30T12:38:02.854"/>
    <p1510:client id="{4604763C-DAA7-4A4E-8B27-44479C8F3AA1}" vWet="2" dt="2021-08-30T12:38:05.558"/>
    <p1510:client id="{B3384B63-9764-48BF-A604-63E374F8B7B7}" v="445" dt="2021-08-30T12:42:13.375"/>
  </p1510:revLst>
</p1510:revInfo>
</file>

<file path=ppt/tableStyles.xml><?xml version="1.0" encoding="utf-8"?>
<a:tblStyleLst xmlns:a="http://schemas.openxmlformats.org/drawingml/2006/main" def="{284E427A-3D55-4303-BF80-6455036E1DE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62" autoAdjust="0"/>
    <p:restoredTop sz="94660"/>
  </p:normalViewPr>
  <p:slideViewPr>
    <p:cSldViewPr snapToGrid="0">
      <p:cViewPr varScale="1">
        <p:scale>
          <a:sx n="69" d="100"/>
          <a:sy n="69" d="100"/>
        </p:scale>
        <p:origin x="954" y="66"/>
      </p:cViewPr>
      <p:guideLst>
        <p:guide pos="3840"/>
        <p:guide orient="horz" pos="2500"/>
        <p:guide pos="495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imon Ginzburg" userId="S::shimon@fee.global::82362243-58ae-4333-98b5-37c6bd77bebc" providerId="AD" clId="Web-{F42ADCAD-39B7-FA27-16D8-AA1368554C15}"/>
    <pc:docChg chg="addSld modSld">
      <pc:chgData name="Shimon Ginzburg" userId="S::shimon@fee.global::82362243-58ae-4333-98b5-37c6bd77bebc" providerId="AD" clId="Web-{F42ADCAD-39B7-FA27-16D8-AA1368554C15}" dt="2021-08-27T08:50:44.043" v="74" actId="20577"/>
      <pc:docMkLst>
        <pc:docMk/>
      </pc:docMkLst>
      <pc:sldChg chg="addSp delSp modSp add replId">
        <pc:chgData name="Shimon Ginzburg" userId="S::shimon@fee.global::82362243-58ae-4333-98b5-37c6bd77bebc" providerId="AD" clId="Web-{F42ADCAD-39B7-FA27-16D8-AA1368554C15}" dt="2021-08-27T08:50:44.043" v="74" actId="20577"/>
        <pc:sldMkLst>
          <pc:docMk/>
          <pc:sldMk cId="4170311534" sldId="288"/>
        </pc:sldMkLst>
        <pc:spChg chg="mod">
          <ac:chgData name="Shimon Ginzburg" userId="S::shimon@fee.global::82362243-58ae-4333-98b5-37c6bd77bebc" providerId="AD" clId="Web-{F42ADCAD-39B7-FA27-16D8-AA1368554C15}" dt="2021-08-27T08:50:44.043" v="74" actId="20577"/>
          <ac:spMkLst>
            <pc:docMk/>
            <pc:sldMk cId="4170311534" sldId="288"/>
            <ac:spMk id="6" creationId="{349249DA-4230-416D-838C-A72D2E7CADA4}"/>
          </ac:spMkLst>
        </pc:spChg>
        <pc:spChg chg="mod">
          <ac:chgData name="Shimon Ginzburg" userId="S::shimon@fee.global::82362243-58ae-4333-98b5-37c6bd77bebc" providerId="AD" clId="Web-{F42ADCAD-39B7-FA27-16D8-AA1368554C15}" dt="2021-08-27T08:46:42.646" v="3" actId="20577"/>
          <ac:spMkLst>
            <pc:docMk/>
            <pc:sldMk cId="4170311534" sldId="288"/>
            <ac:spMk id="9" creationId="{E1BA9B4B-C586-4B6B-8142-E49AC2D37AD1}"/>
          </ac:spMkLst>
        </pc:spChg>
        <pc:picChg chg="add mod">
          <ac:chgData name="Shimon Ginzburg" userId="S::shimon@fee.global::82362243-58ae-4333-98b5-37c6bd77bebc" providerId="AD" clId="Web-{F42ADCAD-39B7-FA27-16D8-AA1368554C15}" dt="2021-08-27T08:48:16.727" v="7" actId="1076"/>
          <ac:picMkLst>
            <pc:docMk/>
            <pc:sldMk cId="4170311534" sldId="288"/>
            <ac:picMk id="3" creationId="{1FBDB935-777B-4EC8-8B79-644CF6816DE5}"/>
          </ac:picMkLst>
        </pc:picChg>
        <pc:picChg chg="del">
          <ac:chgData name="Shimon Ginzburg" userId="S::shimon@fee.global::82362243-58ae-4333-98b5-37c6bd77bebc" providerId="AD" clId="Web-{F42ADCAD-39B7-FA27-16D8-AA1368554C15}" dt="2021-08-27T08:46:33.458" v="1"/>
          <ac:picMkLst>
            <pc:docMk/>
            <pc:sldMk cId="4170311534" sldId="288"/>
            <ac:picMk id="13" creationId="{BC506C70-D9C1-4BB6-BD35-F7D2143248B0}"/>
          </ac:picMkLst>
        </pc:picChg>
      </pc:sldChg>
    </pc:docChg>
  </pc:docChgLst>
  <pc:docChgLst>
    <pc:chgData name="Floriane Laumond" userId="S::floriane@fee.global::ee200d3d-df7e-416a-ba74-bf62566ab78f" providerId="AD" clId="Web-{B8DA8E9C-F964-990D-9679-64AE9D5EEA87}"/>
    <pc:docChg chg="modSld">
      <pc:chgData name="Floriane Laumond" userId="S::floriane@fee.global::ee200d3d-df7e-416a-ba74-bf62566ab78f" providerId="AD" clId="Web-{B8DA8E9C-F964-990D-9679-64AE9D5EEA87}" dt="2021-08-25T13:39:38.689" v="2" actId="20577"/>
      <pc:docMkLst>
        <pc:docMk/>
      </pc:docMkLst>
      <pc:sldChg chg="modSp">
        <pc:chgData name="Floriane Laumond" userId="S::floriane@fee.global::ee200d3d-df7e-416a-ba74-bf62566ab78f" providerId="AD" clId="Web-{B8DA8E9C-F964-990D-9679-64AE9D5EEA87}" dt="2021-08-25T13:39:38.689" v="2" actId="20577"/>
        <pc:sldMkLst>
          <pc:docMk/>
          <pc:sldMk cId="2625444187" sldId="287"/>
        </pc:sldMkLst>
        <pc:spChg chg="mod">
          <ac:chgData name="Floriane Laumond" userId="S::floriane@fee.global::ee200d3d-df7e-416a-ba74-bf62566ab78f" providerId="AD" clId="Web-{B8DA8E9C-F964-990D-9679-64AE9D5EEA87}" dt="2021-08-25T13:39:38.689" v="2" actId="20577"/>
          <ac:spMkLst>
            <pc:docMk/>
            <pc:sldMk cId="2625444187" sldId="287"/>
            <ac:spMk id="7" creationId="{2E758874-35A6-46B5-88A2-5D2561727598}"/>
          </ac:spMkLst>
        </pc:spChg>
      </pc:sldChg>
    </pc:docChg>
  </pc:docChgLst>
  <pc:docChgLst>
    <pc:chgData name="Gosia Luszczek" userId="c2fb2ace-f1dc-4613-be6b-6a70dc167c71" providerId="ADAL" clId="{B3384B63-9764-48BF-A604-63E374F8B7B7}"/>
    <pc:docChg chg="custSel modSld">
      <pc:chgData name="Gosia Luszczek" userId="c2fb2ace-f1dc-4613-be6b-6a70dc167c71" providerId="ADAL" clId="{B3384B63-9764-48BF-A604-63E374F8B7B7}" dt="2021-08-30T12:42:13.375" v="451" actId="20577"/>
      <pc:docMkLst>
        <pc:docMk/>
      </pc:docMkLst>
      <pc:sldChg chg="modSp mod">
        <pc:chgData name="Gosia Luszczek" userId="c2fb2ace-f1dc-4613-be6b-6a70dc167c71" providerId="ADAL" clId="{B3384B63-9764-48BF-A604-63E374F8B7B7}" dt="2021-08-25T11:52:51.082" v="6" actId="20577"/>
        <pc:sldMkLst>
          <pc:docMk/>
          <pc:sldMk cId="3309279394" sldId="265"/>
        </pc:sldMkLst>
        <pc:spChg chg="mod">
          <ac:chgData name="Gosia Luszczek" userId="c2fb2ace-f1dc-4613-be6b-6a70dc167c71" providerId="ADAL" clId="{B3384B63-9764-48BF-A604-63E374F8B7B7}" dt="2021-08-25T11:52:51.082" v="6" actId="20577"/>
          <ac:spMkLst>
            <pc:docMk/>
            <pc:sldMk cId="3309279394" sldId="265"/>
            <ac:spMk id="9" creationId="{F225265A-4283-4900-ACFC-F7F726EF9995}"/>
          </ac:spMkLst>
        </pc:spChg>
      </pc:sldChg>
      <pc:sldChg chg="modSp mod">
        <pc:chgData name="Gosia Luszczek" userId="c2fb2ace-f1dc-4613-be6b-6a70dc167c71" providerId="ADAL" clId="{B3384B63-9764-48BF-A604-63E374F8B7B7}" dt="2021-08-30T12:36:56.274" v="55" actId="20577"/>
        <pc:sldMkLst>
          <pc:docMk/>
          <pc:sldMk cId="2810164190" sldId="283"/>
        </pc:sldMkLst>
        <pc:spChg chg="mod">
          <ac:chgData name="Gosia Luszczek" userId="c2fb2ace-f1dc-4613-be6b-6a70dc167c71" providerId="ADAL" clId="{B3384B63-9764-48BF-A604-63E374F8B7B7}" dt="2021-08-30T12:36:56.274" v="55" actId="20577"/>
          <ac:spMkLst>
            <pc:docMk/>
            <pc:sldMk cId="2810164190" sldId="283"/>
            <ac:spMk id="10" creationId="{0A9BC281-D10A-4C86-AAB3-658455B6E68E}"/>
          </ac:spMkLst>
        </pc:spChg>
      </pc:sldChg>
      <pc:sldChg chg="modSp mod">
        <pc:chgData name="Gosia Luszczek" userId="c2fb2ace-f1dc-4613-be6b-6a70dc167c71" providerId="ADAL" clId="{B3384B63-9764-48BF-A604-63E374F8B7B7}" dt="2021-08-30T12:40:31.175" v="205" actId="20577"/>
        <pc:sldMkLst>
          <pc:docMk/>
          <pc:sldMk cId="330705325" sldId="286"/>
        </pc:sldMkLst>
        <pc:spChg chg="mod">
          <ac:chgData name="Gosia Luszczek" userId="c2fb2ace-f1dc-4613-be6b-6a70dc167c71" providerId="ADAL" clId="{B3384B63-9764-48BF-A604-63E374F8B7B7}" dt="2021-08-30T12:40:31.175" v="205" actId="20577"/>
          <ac:spMkLst>
            <pc:docMk/>
            <pc:sldMk cId="330705325" sldId="286"/>
            <ac:spMk id="6" creationId="{1B83BBD3-0538-45CF-AF9A-E9ECDB3B68E2}"/>
          </ac:spMkLst>
        </pc:spChg>
      </pc:sldChg>
      <pc:sldChg chg="modSp mod">
        <pc:chgData name="Gosia Luszczek" userId="c2fb2ace-f1dc-4613-be6b-6a70dc167c71" providerId="ADAL" clId="{B3384B63-9764-48BF-A604-63E374F8B7B7}" dt="2021-08-30T12:42:13.375" v="451" actId="20577"/>
        <pc:sldMkLst>
          <pc:docMk/>
          <pc:sldMk cId="2625444187" sldId="287"/>
        </pc:sldMkLst>
        <pc:spChg chg="mod">
          <ac:chgData name="Gosia Luszczek" userId="c2fb2ace-f1dc-4613-be6b-6a70dc167c71" providerId="ADAL" clId="{B3384B63-9764-48BF-A604-63E374F8B7B7}" dt="2021-08-30T12:42:13.375" v="451" actId="20577"/>
          <ac:spMkLst>
            <pc:docMk/>
            <pc:sldMk cId="2625444187" sldId="287"/>
            <ac:spMk id="7" creationId="{2E758874-35A6-46B5-88A2-5D2561727598}"/>
          </ac:spMkLst>
        </pc:spChg>
      </pc:sldChg>
    </pc:docChg>
  </pc:docChgLst>
  <pc:docChgLst>
    <pc:chgData name="Floriane Laumond" userId="ee200d3d-df7e-416a-ba74-bf62566ab78f" providerId="ADAL" clId="{25F426D3-619B-4CFA-92A0-EC33BA79A3EF}"/>
    <pc:docChg chg="modSld">
      <pc:chgData name="Floriane Laumond" userId="ee200d3d-df7e-416a-ba74-bf62566ab78f" providerId="ADAL" clId="{25F426D3-619B-4CFA-92A0-EC33BA79A3EF}" dt="2021-08-30T07:38:43.130" v="49" actId="1037"/>
      <pc:docMkLst>
        <pc:docMk/>
      </pc:docMkLst>
      <pc:sldChg chg="modSp mod">
        <pc:chgData name="Floriane Laumond" userId="ee200d3d-df7e-416a-ba74-bf62566ab78f" providerId="ADAL" clId="{25F426D3-619B-4CFA-92A0-EC33BA79A3EF}" dt="2021-08-30T07:38:43.130" v="49" actId="1037"/>
        <pc:sldMkLst>
          <pc:docMk/>
          <pc:sldMk cId="330705325" sldId="286"/>
        </pc:sldMkLst>
        <pc:spChg chg="mod">
          <ac:chgData name="Floriane Laumond" userId="ee200d3d-df7e-416a-ba74-bf62566ab78f" providerId="ADAL" clId="{25F426D3-619B-4CFA-92A0-EC33BA79A3EF}" dt="2021-08-30T07:38:43.130" v="49" actId="1037"/>
          <ac:spMkLst>
            <pc:docMk/>
            <pc:sldMk cId="330705325" sldId="286"/>
            <ac:spMk id="6" creationId="{1B83BBD3-0538-45CF-AF9A-E9ECDB3B68E2}"/>
          </ac:spMkLst>
        </pc:spChg>
      </pc:sldChg>
    </pc:docChg>
  </pc:docChgLst>
  <pc:docChgLst>
    <pc:chgData name="Floriane Laumond" userId="S::floriane@fee.global::ee200d3d-df7e-416a-ba74-bf62566ab78f" providerId="AD" clId="Web-{22B3149B-FCEE-6E61-0F1C-910975E75652}"/>
    <pc:docChg chg="addSld modSld">
      <pc:chgData name="Floriane Laumond" userId="S::floriane@fee.global::ee200d3d-df7e-416a-ba74-bf62566ab78f" providerId="AD" clId="Web-{22B3149B-FCEE-6E61-0F1C-910975E75652}" dt="2021-08-25T13:34:09.278" v="757" actId="20577"/>
      <pc:docMkLst>
        <pc:docMk/>
      </pc:docMkLst>
      <pc:sldChg chg="modSp">
        <pc:chgData name="Floriane Laumond" userId="S::floriane@fee.global::ee200d3d-df7e-416a-ba74-bf62566ab78f" providerId="AD" clId="Web-{22B3149B-FCEE-6E61-0F1C-910975E75652}" dt="2021-08-25T13:14:43.786" v="405" actId="20577"/>
        <pc:sldMkLst>
          <pc:docMk/>
          <pc:sldMk cId="18768004" sldId="260"/>
        </pc:sldMkLst>
        <pc:spChg chg="mod">
          <ac:chgData name="Floriane Laumond" userId="S::floriane@fee.global::ee200d3d-df7e-416a-ba74-bf62566ab78f" providerId="AD" clId="Web-{22B3149B-FCEE-6E61-0F1C-910975E75652}" dt="2021-08-25T13:14:43.786" v="405" actId="20577"/>
          <ac:spMkLst>
            <pc:docMk/>
            <pc:sldMk cId="18768004" sldId="260"/>
            <ac:spMk id="6" creationId="{349249DA-4230-416D-838C-A72D2E7CADA4}"/>
          </ac:spMkLst>
        </pc:spChg>
      </pc:sldChg>
      <pc:sldChg chg="modSp">
        <pc:chgData name="Floriane Laumond" userId="S::floriane@fee.global::ee200d3d-df7e-416a-ba74-bf62566ab78f" providerId="AD" clId="Web-{22B3149B-FCEE-6E61-0F1C-910975E75652}" dt="2021-08-25T13:11:58.798" v="403" actId="20577"/>
        <pc:sldMkLst>
          <pc:docMk/>
          <pc:sldMk cId="117305775" sldId="280"/>
        </pc:sldMkLst>
        <pc:spChg chg="mod">
          <ac:chgData name="Floriane Laumond" userId="S::floriane@fee.global::ee200d3d-df7e-416a-ba74-bf62566ab78f" providerId="AD" clId="Web-{22B3149B-FCEE-6E61-0F1C-910975E75652}" dt="2021-08-25T13:11:58.798" v="403" actId="20577"/>
          <ac:spMkLst>
            <pc:docMk/>
            <pc:sldMk cId="117305775" sldId="280"/>
            <ac:spMk id="4" creationId="{D3BFCB07-6C49-4FD9-A60E-365443B88FE2}"/>
          </ac:spMkLst>
        </pc:spChg>
      </pc:sldChg>
      <pc:sldChg chg="addSp delSp modSp">
        <pc:chgData name="Floriane Laumond" userId="S::floriane@fee.global::ee200d3d-df7e-416a-ba74-bf62566ab78f" providerId="AD" clId="Web-{22B3149B-FCEE-6E61-0F1C-910975E75652}" dt="2021-08-25T13:30:11.554" v="697" actId="1076"/>
        <pc:sldMkLst>
          <pc:docMk/>
          <pc:sldMk cId="2053669610" sldId="284"/>
        </pc:sldMkLst>
        <pc:spChg chg="add mod">
          <ac:chgData name="Floriane Laumond" userId="S::floriane@fee.global::ee200d3d-df7e-416a-ba74-bf62566ab78f" providerId="AD" clId="Web-{22B3149B-FCEE-6E61-0F1C-910975E75652}" dt="2021-08-25T13:30:06.851" v="696" actId="1076"/>
          <ac:spMkLst>
            <pc:docMk/>
            <pc:sldMk cId="2053669610" sldId="284"/>
            <ac:spMk id="3" creationId="{E0D99837-F3D2-495D-B80C-AEBED7413A17}"/>
          </ac:spMkLst>
        </pc:spChg>
        <pc:spChg chg="mod">
          <ac:chgData name="Floriane Laumond" userId="S::floriane@fee.global::ee200d3d-df7e-416a-ba74-bf62566ab78f" providerId="AD" clId="Web-{22B3149B-FCEE-6E61-0F1C-910975E75652}" dt="2021-08-25T13:29:58.835" v="694" actId="1076"/>
          <ac:spMkLst>
            <pc:docMk/>
            <pc:sldMk cId="2053669610" sldId="284"/>
            <ac:spMk id="4" creationId="{6C44F9E6-79A8-460B-819F-950EB33A1341}"/>
          </ac:spMkLst>
        </pc:spChg>
        <pc:spChg chg="mod">
          <ac:chgData name="Floriane Laumond" userId="S::floriane@fee.global::ee200d3d-df7e-416a-ba74-bf62566ab78f" providerId="AD" clId="Web-{22B3149B-FCEE-6E61-0F1C-910975E75652}" dt="2021-08-25T13:20:09.824" v="516" actId="20577"/>
          <ac:spMkLst>
            <pc:docMk/>
            <pc:sldMk cId="2053669610" sldId="284"/>
            <ac:spMk id="5" creationId="{0FC32374-0649-4064-9F9D-27894DC716D6}"/>
          </ac:spMkLst>
        </pc:spChg>
        <pc:spChg chg="del mod">
          <ac:chgData name="Floriane Laumond" userId="S::floriane@fee.global::ee200d3d-df7e-416a-ba74-bf62566ab78f" providerId="AD" clId="Web-{22B3149B-FCEE-6E61-0F1C-910975E75652}" dt="2021-08-25T13:20:45.590" v="519"/>
          <ac:spMkLst>
            <pc:docMk/>
            <pc:sldMk cId="2053669610" sldId="284"/>
            <ac:spMk id="6" creationId="{C4C7F288-F6D7-4550-BD77-3FDE37AA7F99}"/>
          </ac:spMkLst>
        </pc:spChg>
        <pc:spChg chg="add mod">
          <ac:chgData name="Floriane Laumond" userId="S::floriane@fee.global::ee200d3d-df7e-416a-ba74-bf62566ab78f" providerId="AD" clId="Web-{22B3149B-FCEE-6E61-0F1C-910975E75652}" dt="2021-08-25T13:30:11.554" v="697" actId="1076"/>
          <ac:spMkLst>
            <pc:docMk/>
            <pc:sldMk cId="2053669610" sldId="284"/>
            <ac:spMk id="7" creationId="{680C43B0-D3A6-4553-8538-C416BF6005BA}"/>
          </ac:spMkLst>
        </pc:spChg>
      </pc:sldChg>
      <pc:sldChg chg="addSp delSp modSp new">
        <pc:chgData name="Floriane Laumond" userId="S::floriane@fee.global::ee200d3d-df7e-416a-ba74-bf62566ab78f" providerId="AD" clId="Web-{22B3149B-FCEE-6E61-0F1C-910975E75652}" dt="2021-08-25T13:33:26.137" v="741" actId="20577"/>
        <pc:sldMkLst>
          <pc:docMk/>
          <pc:sldMk cId="330705325" sldId="286"/>
        </pc:sldMkLst>
        <pc:spChg chg="del mod">
          <ac:chgData name="Floriane Laumond" userId="S::floriane@fee.global::ee200d3d-df7e-416a-ba74-bf62566ab78f" providerId="AD" clId="Web-{22B3149B-FCEE-6E61-0F1C-910975E75652}" dt="2021-08-25T12:36:04.819" v="18"/>
          <ac:spMkLst>
            <pc:docMk/>
            <pc:sldMk cId="330705325" sldId="286"/>
            <ac:spMk id="3" creationId="{AB3BE11D-D674-423D-846F-BD8390975257}"/>
          </ac:spMkLst>
        </pc:spChg>
        <pc:spChg chg="mod">
          <ac:chgData name="Floriane Laumond" userId="S::floriane@fee.global::ee200d3d-df7e-416a-ba74-bf62566ab78f" providerId="AD" clId="Web-{22B3149B-FCEE-6E61-0F1C-910975E75652}" dt="2021-08-25T12:35:59.397" v="15" actId="20577"/>
          <ac:spMkLst>
            <pc:docMk/>
            <pc:sldMk cId="330705325" sldId="286"/>
            <ac:spMk id="4" creationId="{5C76BB25-9A03-478A-ADAF-3F7413A412B1}"/>
          </ac:spMkLst>
        </pc:spChg>
        <pc:spChg chg="del">
          <ac:chgData name="Floriane Laumond" userId="S::floriane@fee.global::ee200d3d-df7e-416a-ba74-bf62566ab78f" providerId="AD" clId="Web-{22B3149B-FCEE-6E61-0F1C-910975E75652}" dt="2021-08-25T12:36:00.413" v="16"/>
          <ac:spMkLst>
            <pc:docMk/>
            <pc:sldMk cId="330705325" sldId="286"/>
            <ac:spMk id="5" creationId="{15B9DBC8-5AB7-41FB-885F-B07955C562C0}"/>
          </ac:spMkLst>
        </pc:spChg>
        <pc:spChg chg="add mod">
          <ac:chgData name="Floriane Laumond" userId="S::floriane@fee.global::ee200d3d-df7e-416a-ba74-bf62566ab78f" providerId="AD" clId="Web-{22B3149B-FCEE-6E61-0F1C-910975E75652}" dt="2021-08-25T13:33:26.137" v="741" actId="20577"/>
          <ac:spMkLst>
            <pc:docMk/>
            <pc:sldMk cId="330705325" sldId="286"/>
            <ac:spMk id="6" creationId="{1B83BBD3-0538-45CF-AF9A-E9ECDB3B68E2}"/>
          </ac:spMkLst>
        </pc:spChg>
      </pc:sldChg>
      <pc:sldChg chg="addSp delSp modSp new">
        <pc:chgData name="Floriane Laumond" userId="S::floriane@fee.global::ee200d3d-df7e-416a-ba74-bf62566ab78f" providerId="AD" clId="Web-{22B3149B-FCEE-6E61-0F1C-910975E75652}" dt="2021-08-25T13:34:09.278" v="757" actId="20577"/>
        <pc:sldMkLst>
          <pc:docMk/>
          <pc:sldMk cId="2625444187" sldId="287"/>
        </pc:sldMkLst>
        <pc:spChg chg="del mod">
          <ac:chgData name="Floriane Laumond" userId="S::floriane@fee.global::ee200d3d-df7e-416a-ba74-bf62566ab78f" providerId="AD" clId="Web-{22B3149B-FCEE-6E61-0F1C-910975E75652}" dt="2021-08-25T13:19:07.072" v="490"/>
          <ac:spMkLst>
            <pc:docMk/>
            <pc:sldMk cId="2625444187" sldId="287"/>
            <ac:spMk id="3" creationId="{4D28D9FA-8A91-43FC-9366-8F10B3850A62}"/>
          </ac:spMkLst>
        </pc:spChg>
        <pc:spChg chg="mod">
          <ac:chgData name="Floriane Laumond" userId="S::floriane@fee.global::ee200d3d-df7e-416a-ba74-bf62566ab78f" providerId="AD" clId="Web-{22B3149B-FCEE-6E61-0F1C-910975E75652}" dt="2021-08-25T13:33:35.402" v="742" actId="1076"/>
          <ac:spMkLst>
            <pc:docMk/>
            <pc:sldMk cId="2625444187" sldId="287"/>
            <ac:spMk id="4" creationId="{A41F6D43-1239-43E2-B4D1-79E3AC957F0C}"/>
          </ac:spMkLst>
        </pc:spChg>
        <pc:spChg chg="del">
          <ac:chgData name="Floriane Laumond" userId="S::floriane@fee.global::ee200d3d-df7e-416a-ba74-bf62566ab78f" providerId="AD" clId="Web-{22B3149B-FCEE-6E61-0F1C-910975E75652}" dt="2021-08-25T13:19:16.932" v="491"/>
          <ac:spMkLst>
            <pc:docMk/>
            <pc:sldMk cId="2625444187" sldId="287"/>
            <ac:spMk id="5" creationId="{D9DF5DFE-6E43-42A4-A5C4-F8E422FB3208}"/>
          </ac:spMkLst>
        </pc:spChg>
        <pc:spChg chg="mod">
          <ac:chgData name="Floriane Laumond" userId="S::floriane@fee.global::ee200d3d-df7e-416a-ba74-bf62566ab78f" providerId="AD" clId="Web-{22B3149B-FCEE-6E61-0F1C-910975E75652}" dt="2021-08-25T13:33:37.371" v="743" actId="1076"/>
          <ac:spMkLst>
            <pc:docMk/>
            <pc:sldMk cId="2625444187" sldId="287"/>
            <ac:spMk id="6" creationId="{2DEDF297-1064-4D91-B4D3-D6B4BE5EF75D}"/>
          </ac:spMkLst>
        </pc:spChg>
        <pc:spChg chg="mod">
          <ac:chgData name="Floriane Laumond" userId="S::floriane@fee.global::ee200d3d-df7e-416a-ba74-bf62566ab78f" providerId="AD" clId="Web-{22B3149B-FCEE-6E61-0F1C-910975E75652}" dt="2021-08-25T13:33:57.575" v="751" actId="1076"/>
          <ac:spMkLst>
            <pc:docMk/>
            <pc:sldMk cId="2625444187" sldId="287"/>
            <ac:spMk id="7" creationId="{2E758874-35A6-46B5-88A2-5D2561727598}"/>
          </ac:spMkLst>
        </pc:spChg>
        <pc:spChg chg="mod">
          <ac:chgData name="Floriane Laumond" userId="S::floriane@fee.global::ee200d3d-df7e-416a-ba74-bf62566ab78f" providerId="AD" clId="Web-{22B3149B-FCEE-6E61-0F1C-910975E75652}" dt="2021-08-25T13:34:09.278" v="757" actId="20577"/>
          <ac:spMkLst>
            <pc:docMk/>
            <pc:sldMk cId="2625444187" sldId="287"/>
            <ac:spMk id="8" creationId="{4B5230F3-CD67-4266-BF0C-D297B4D3BFE9}"/>
          </ac:spMkLst>
        </pc:spChg>
        <pc:spChg chg="mod">
          <ac:chgData name="Floriane Laumond" userId="S::floriane@fee.global::ee200d3d-df7e-416a-ba74-bf62566ab78f" providerId="AD" clId="Web-{22B3149B-FCEE-6E61-0F1C-910975E75652}" dt="2021-08-25T13:08:27.091" v="325" actId="20577"/>
          <ac:spMkLst>
            <pc:docMk/>
            <pc:sldMk cId="2625444187" sldId="287"/>
            <ac:spMk id="9" creationId="{63BEA483-97FF-447F-A112-C12F6510F643}"/>
          </ac:spMkLst>
        </pc:spChg>
        <pc:spChg chg="add del mod">
          <ac:chgData name="Floriane Laumond" userId="S::floriane@fee.global::ee200d3d-df7e-416a-ba74-bf62566ab78f" providerId="AD" clId="Web-{22B3149B-FCEE-6E61-0F1C-910975E75652}" dt="2021-08-25T13:08:24.137" v="324"/>
          <ac:spMkLst>
            <pc:docMk/>
            <pc:sldMk cId="2625444187" sldId="287"/>
            <ac:spMk id="10" creationId="{E2F1AE9E-F556-4AA4-8B21-7F47FEF89B46}"/>
          </ac:spMkLst>
        </pc:spChg>
      </pc:sldChg>
    </pc:docChg>
  </pc:docChgLst>
  <pc:docChgLst>
    <pc:chgData name="Floriane Laumond" userId="ee200d3d-df7e-416a-ba74-bf62566ab78f" providerId="ADAL" clId="{0B0C30B6-E60D-41E7-80A1-A92589DA514A}"/>
    <pc:docChg chg="undo custSel addSld delSld modSld sldOrd">
      <pc:chgData name="Floriane Laumond" userId="ee200d3d-df7e-416a-ba74-bf62566ab78f" providerId="ADAL" clId="{0B0C30B6-E60D-41E7-80A1-A92589DA514A}" dt="2021-08-24T07:25:46.436" v="3393" actId="1076"/>
      <pc:docMkLst>
        <pc:docMk/>
      </pc:docMkLst>
      <pc:sldChg chg="addSp modSp mod">
        <pc:chgData name="Floriane Laumond" userId="ee200d3d-df7e-416a-ba74-bf62566ab78f" providerId="ADAL" clId="{0B0C30B6-E60D-41E7-80A1-A92589DA514A}" dt="2021-08-23T13:58:45.620" v="1409" actId="1035"/>
        <pc:sldMkLst>
          <pc:docMk/>
          <pc:sldMk cId="2142316308" sldId="256"/>
        </pc:sldMkLst>
        <pc:spChg chg="mod">
          <ac:chgData name="Floriane Laumond" userId="ee200d3d-df7e-416a-ba74-bf62566ab78f" providerId="ADAL" clId="{0B0C30B6-E60D-41E7-80A1-A92589DA514A}" dt="2021-08-23T13:32:53.645" v="87" actId="20577"/>
          <ac:spMkLst>
            <pc:docMk/>
            <pc:sldMk cId="2142316308" sldId="256"/>
            <ac:spMk id="2" creationId="{7D65CF0B-BB68-4A49-91EE-96E78E8CAD61}"/>
          </ac:spMkLst>
        </pc:spChg>
        <pc:spChg chg="mod">
          <ac:chgData name="Floriane Laumond" userId="ee200d3d-df7e-416a-ba74-bf62566ab78f" providerId="ADAL" clId="{0B0C30B6-E60D-41E7-80A1-A92589DA514A}" dt="2021-08-23T13:32:34.996" v="42" actId="6549"/>
          <ac:spMkLst>
            <pc:docMk/>
            <pc:sldMk cId="2142316308" sldId="256"/>
            <ac:spMk id="3" creationId="{05857963-8D3D-4F24-B535-54652EE095F0}"/>
          </ac:spMkLst>
        </pc:spChg>
        <pc:spChg chg="mod">
          <ac:chgData name="Floriane Laumond" userId="ee200d3d-df7e-416a-ba74-bf62566ab78f" providerId="ADAL" clId="{0B0C30B6-E60D-41E7-80A1-A92589DA514A}" dt="2021-08-23T13:32:48.609" v="83" actId="20577"/>
          <ac:spMkLst>
            <pc:docMk/>
            <pc:sldMk cId="2142316308" sldId="256"/>
            <ac:spMk id="4" creationId="{1E70722D-0BC0-4487-812D-1E4E0DEC1129}"/>
          </ac:spMkLst>
        </pc:spChg>
        <pc:spChg chg="mod">
          <ac:chgData name="Floriane Laumond" userId="ee200d3d-df7e-416a-ba74-bf62566ab78f" providerId="ADAL" clId="{0B0C30B6-E60D-41E7-80A1-A92589DA514A}" dt="2021-08-23T13:33:05.098" v="127" actId="20577"/>
          <ac:spMkLst>
            <pc:docMk/>
            <pc:sldMk cId="2142316308" sldId="256"/>
            <ac:spMk id="5" creationId="{B623514F-9C9F-4868-A7D9-66CAA07E615D}"/>
          </ac:spMkLst>
        </pc:spChg>
        <pc:picChg chg="add mod">
          <ac:chgData name="Floriane Laumond" userId="ee200d3d-df7e-416a-ba74-bf62566ab78f" providerId="ADAL" clId="{0B0C30B6-E60D-41E7-80A1-A92589DA514A}" dt="2021-08-23T13:58:45.620" v="1409" actId="1035"/>
          <ac:picMkLst>
            <pc:docMk/>
            <pc:sldMk cId="2142316308" sldId="256"/>
            <ac:picMk id="6" creationId="{00D66EA1-500A-4E21-983A-ED9F4BB11C7B}"/>
          </ac:picMkLst>
        </pc:picChg>
      </pc:sldChg>
      <pc:sldChg chg="addSp delSp modSp mod modClrScheme chgLayout">
        <pc:chgData name="Floriane Laumond" userId="ee200d3d-df7e-416a-ba74-bf62566ab78f" providerId="ADAL" clId="{0B0C30B6-E60D-41E7-80A1-A92589DA514A}" dt="2021-08-24T07:18:46.728" v="3342" actId="6549"/>
        <pc:sldMkLst>
          <pc:docMk/>
          <pc:sldMk cId="434389766" sldId="257"/>
        </pc:sldMkLst>
        <pc:spChg chg="mod ord">
          <ac:chgData name="Floriane Laumond" userId="ee200d3d-df7e-416a-ba74-bf62566ab78f" providerId="ADAL" clId="{0B0C30B6-E60D-41E7-80A1-A92589DA514A}" dt="2021-08-23T14:35:01.942" v="2670" actId="700"/>
          <ac:spMkLst>
            <pc:docMk/>
            <pc:sldMk cId="434389766" sldId="257"/>
            <ac:spMk id="2" creationId="{77EDADF0-23DD-491B-8755-2E19692F9B18}"/>
          </ac:spMkLst>
        </pc:spChg>
        <pc:spChg chg="mod ord">
          <ac:chgData name="Floriane Laumond" userId="ee200d3d-df7e-416a-ba74-bf62566ab78f" providerId="ADAL" clId="{0B0C30B6-E60D-41E7-80A1-A92589DA514A}" dt="2021-08-23T14:35:01.942" v="2670" actId="700"/>
          <ac:spMkLst>
            <pc:docMk/>
            <pc:sldMk cId="434389766" sldId="257"/>
            <ac:spMk id="3" creationId="{73E7209B-EA97-4E46-B935-409525612C95}"/>
          </ac:spMkLst>
        </pc:spChg>
        <pc:spChg chg="del">
          <ac:chgData name="Floriane Laumond" userId="ee200d3d-df7e-416a-ba74-bf62566ab78f" providerId="ADAL" clId="{0B0C30B6-E60D-41E7-80A1-A92589DA514A}" dt="2021-08-23T13:34:19.419" v="142" actId="478"/>
          <ac:spMkLst>
            <pc:docMk/>
            <pc:sldMk cId="434389766" sldId="257"/>
            <ac:spMk id="4" creationId="{E7E3D7C1-6919-4785-9AEE-1F6673CA07C3}"/>
          </ac:spMkLst>
        </pc:spChg>
        <pc:spChg chg="mod ord">
          <ac:chgData name="Floriane Laumond" userId="ee200d3d-df7e-416a-ba74-bf62566ab78f" providerId="ADAL" clId="{0B0C30B6-E60D-41E7-80A1-A92589DA514A}" dt="2021-08-24T07:18:46.728" v="3342" actId="6549"/>
          <ac:spMkLst>
            <pc:docMk/>
            <pc:sldMk cId="434389766" sldId="257"/>
            <ac:spMk id="5" creationId="{171A006E-2552-45AA-81E6-9D6D26A503C2}"/>
          </ac:spMkLst>
        </pc:spChg>
        <pc:spChg chg="add del mod">
          <ac:chgData name="Floriane Laumond" userId="ee200d3d-df7e-416a-ba74-bf62566ab78f" providerId="ADAL" clId="{0B0C30B6-E60D-41E7-80A1-A92589DA514A}" dt="2021-08-23T13:33:30.802" v="134"/>
          <ac:spMkLst>
            <pc:docMk/>
            <pc:sldMk cId="434389766" sldId="257"/>
            <ac:spMk id="6" creationId="{91FC2894-42FB-4BA5-98B4-017E76CAB60A}"/>
          </ac:spMkLst>
        </pc:spChg>
      </pc:sldChg>
      <pc:sldChg chg="addSp delSp modSp mod modClrScheme chgLayout">
        <pc:chgData name="Floriane Laumond" userId="ee200d3d-df7e-416a-ba74-bf62566ab78f" providerId="ADAL" clId="{0B0C30B6-E60D-41E7-80A1-A92589DA514A}" dt="2021-08-23T13:56:30.644" v="1282" actId="14100"/>
        <pc:sldMkLst>
          <pc:docMk/>
          <pc:sldMk cId="3733523618" sldId="258"/>
        </pc:sldMkLst>
        <pc:spChg chg="mod ord">
          <ac:chgData name="Floriane Laumond" userId="ee200d3d-df7e-416a-ba74-bf62566ab78f" providerId="ADAL" clId="{0B0C30B6-E60D-41E7-80A1-A92589DA514A}" dt="2021-08-23T13:46:27.068" v="847" actId="20577"/>
          <ac:spMkLst>
            <pc:docMk/>
            <pc:sldMk cId="3733523618" sldId="258"/>
            <ac:spMk id="2" creationId="{E593D545-C417-48EA-9543-078BF8EB641C}"/>
          </ac:spMkLst>
        </pc:spChg>
        <pc:spChg chg="mod ord">
          <ac:chgData name="Floriane Laumond" userId="ee200d3d-df7e-416a-ba74-bf62566ab78f" providerId="ADAL" clId="{0B0C30B6-E60D-41E7-80A1-A92589DA514A}" dt="2021-08-23T13:36:47.484" v="169" actId="700"/>
          <ac:spMkLst>
            <pc:docMk/>
            <pc:sldMk cId="3733523618" sldId="258"/>
            <ac:spMk id="3" creationId="{4D492004-FF5A-486F-BD35-52AACB74C659}"/>
          </ac:spMkLst>
        </pc:spChg>
        <pc:spChg chg="del">
          <ac:chgData name="Floriane Laumond" userId="ee200d3d-df7e-416a-ba74-bf62566ab78f" providerId="ADAL" clId="{0B0C30B6-E60D-41E7-80A1-A92589DA514A}" dt="2021-08-23T13:36:11.317" v="168" actId="478"/>
          <ac:spMkLst>
            <pc:docMk/>
            <pc:sldMk cId="3733523618" sldId="258"/>
            <ac:spMk id="4" creationId="{FF626BF0-5F0E-4D61-B97D-E6ED486CD89E}"/>
          </ac:spMkLst>
        </pc:spChg>
        <pc:spChg chg="del">
          <ac:chgData name="Floriane Laumond" userId="ee200d3d-df7e-416a-ba74-bf62566ab78f" providerId="ADAL" clId="{0B0C30B6-E60D-41E7-80A1-A92589DA514A}" dt="2021-08-23T13:35:59.809" v="164" actId="478"/>
          <ac:spMkLst>
            <pc:docMk/>
            <pc:sldMk cId="3733523618" sldId="258"/>
            <ac:spMk id="5" creationId="{099A8D28-D968-408D-AA5E-1B16F071D7DF}"/>
          </ac:spMkLst>
        </pc:spChg>
        <pc:spChg chg="del">
          <ac:chgData name="Floriane Laumond" userId="ee200d3d-df7e-416a-ba74-bf62566ab78f" providerId="ADAL" clId="{0B0C30B6-E60D-41E7-80A1-A92589DA514A}" dt="2021-08-23T13:35:57.012" v="162" actId="478"/>
          <ac:spMkLst>
            <pc:docMk/>
            <pc:sldMk cId="3733523618" sldId="258"/>
            <ac:spMk id="6" creationId="{7E54AC28-9C3E-4734-B2BB-5EC5F60F5559}"/>
          </ac:spMkLst>
        </pc:spChg>
        <pc:spChg chg="add del mod">
          <ac:chgData name="Floriane Laumond" userId="ee200d3d-df7e-416a-ba74-bf62566ab78f" providerId="ADAL" clId="{0B0C30B6-E60D-41E7-80A1-A92589DA514A}" dt="2021-08-23T13:35:58.346" v="163" actId="478"/>
          <ac:spMkLst>
            <pc:docMk/>
            <pc:sldMk cId="3733523618" sldId="258"/>
            <ac:spMk id="8" creationId="{0A619E99-6AA5-4378-8111-2C94C9F6D2FC}"/>
          </ac:spMkLst>
        </pc:spChg>
        <pc:spChg chg="add del mod">
          <ac:chgData name="Floriane Laumond" userId="ee200d3d-df7e-416a-ba74-bf62566ab78f" providerId="ADAL" clId="{0B0C30B6-E60D-41E7-80A1-A92589DA514A}" dt="2021-08-23T13:36:02.124" v="165" actId="478"/>
          <ac:spMkLst>
            <pc:docMk/>
            <pc:sldMk cId="3733523618" sldId="258"/>
            <ac:spMk id="10" creationId="{81ECD89E-280A-4652-90A6-C667663FE226}"/>
          </ac:spMkLst>
        </pc:spChg>
        <pc:spChg chg="add del mod">
          <ac:chgData name="Floriane Laumond" userId="ee200d3d-df7e-416a-ba74-bf62566ab78f" providerId="ADAL" clId="{0B0C30B6-E60D-41E7-80A1-A92589DA514A}" dt="2021-08-23T13:37:20.108" v="197" actId="478"/>
          <ac:spMkLst>
            <pc:docMk/>
            <pc:sldMk cId="3733523618" sldId="258"/>
            <ac:spMk id="12" creationId="{5911B868-A9BC-40B8-B577-8BE246F35D21}"/>
          </ac:spMkLst>
        </pc:spChg>
        <pc:spChg chg="add mod ord">
          <ac:chgData name="Floriane Laumond" userId="ee200d3d-df7e-416a-ba74-bf62566ab78f" providerId="ADAL" clId="{0B0C30B6-E60D-41E7-80A1-A92589DA514A}" dt="2021-08-23T13:43:51.894" v="775" actId="164"/>
          <ac:spMkLst>
            <pc:docMk/>
            <pc:sldMk cId="3733523618" sldId="258"/>
            <ac:spMk id="13" creationId="{CD91361D-440A-44C0-993B-01372FA91910}"/>
          </ac:spMkLst>
        </pc:spChg>
        <pc:spChg chg="add mod">
          <ac:chgData name="Floriane Laumond" userId="ee200d3d-df7e-416a-ba74-bf62566ab78f" providerId="ADAL" clId="{0B0C30B6-E60D-41E7-80A1-A92589DA514A}" dt="2021-08-23T13:43:51.894" v="775" actId="164"/>
          <ac:spMkLst>
            <pc:docMk/>
            <pc:sldMk cId="3733523618" sldId="258"/>
            <ac:spMk id="14" creationId="{5A0CE9E3-7576-4E52-B124-EE36102783AC}"/>
          </ac:spMkLst>
        </pc:spChg>
        <pc:spChg chg="add mod ord">
          <ac:chgData name="Floriane Laumond" userId="ee200d3d-df7e-416a-ba74-bf62566ab78f" providerId="ADAL" clId="{0B0C30B6-E60D-41E7-80A1-A92589DA514A}" dt="2021-08-23T13:56:30.644" v="1282" actId="14100"/>
          <ac:spMkLst>
            <pc:docMk/>
            <pc:sldMk cId="3733523618" sldId="258"/>
            <ac:spMk id="15" creationId="{266C5EE7-5384-473A-AA7E-6C4B290FD3C5}"/>
          </ac:spMkLst>
        </pc:spChg>
        <pc:spChg chg="add mod ord">
          <ac:chgData name="Floriane Laumond" userId="ee200d3d-df7e-416a-ba74-bf62566ab78f" providerId="ADAL" clId="{0B0C30B6-E60D-41E7-80A1-A92589DA514A}" dt="2021-08-23T13:46:49.477" v="852" actId="164"/>
          <ac:spMkLst>
            <pc:docMk/>
            <pc:sldMk cId="3733523618" sldId="258"/>
            <ac:spMk id="16" creationId="{942848ED-6A4B-49F8-A667-EFE1B024C441}"/>
          </ac:spMkLst>
        </pc:spChg>
        <pc:spChg chg="add mod ord">
          <ac:chgData name="Floriane Laumond" userId="ee200d3d-df7e-416a-ba74-bf62566ab78f" providerId="ADAL" clId="{0B0C30B6-E60D-41E7-80A1-A92589DA514A}" dt="2021-08-23T13:46:06.563" v="837" actId="164"/>
          <ac:spMkLst>
            <pc:docMk/>
            <pc:sldMk cId="3733523618" sldId="258"/>
            <ac:spMk id="17" creationId="{B24C0E15-746B-4752-A427-CCA07121BC5E}"/>
          </ac:spMkLst>
        </pc:spChg>
        <pc:spChg chg="add mod ord">
          <ac:chgData name="Floriane Laumond" userId="ee200d3d-df7e-416a-ba74-bf62566ab78f" providerId="ADAL" clId="{0B0C30B6-E60D-41E7-80A1-A92589DA514A}" dt="2021-08-23T13:45:34.752" v="826" actId="403"/>
          <ac:spMkLst>
            <pc:docMk/>
            <pc:sldMk cId="3733523618" sldId="258"/>
            <ac:spMk id="18" creationId="{80FF033A-1546-47FB-8DED-51F0F1E98498}"/>
          </ac:spMkLst>
        </pc:spChg>
        <pc:spChg chg="add mod">
          <ac:chgData name="Floriane Laumond" userId="ee200d3d-df7e-416a-ba74-bf62566ab78f" providerId="ADAL" clId="{0B0C30B6-E60D-41E7-80A1-A92589DA514A}" dt="2021-08-23T13:44:21.591" v="783" actId="164"/>
          <ac:spMkLst>
            <pc:docMk/>
            <pc:sldMk cId="3733523618" sldId="258"/>
            <ac:spMk id="20" creationId="{9CD11882-7AF3-4E57-9717-939F21863532}"/>
          </ac:spMkLst>
        </pc:spChg>
        <pc:spChg chg="add mod">
          <ac:chgData name="Floriane Laumond" userId="ee200d3d-df7e-416a-ba74-bf62566ab78f" providerId="ADAL" clId="{0B0C30B6-E60D-41E7-80A1-A92589DA514A}" dt="2021-08-23T13:45:16.614" v="820" actId="164"/>
          <ac:spMkLst>
            <pc:docMk/>
            <pc:sldMk cId="3733523618" sldId="258"/>
            <ac:spMk id="22" creationId="{880F8E1E-00E5-4B15-BB71-575ABF3F32D8}"/>
          </ac:spMkLst>
        </pc:spChg>
        <pc:spChg chg="add mod">
          <ac:chgData name="Floriane Laumond" userId="ee200d3d-df7e-416a-ba74-bf62566ab78f" providerId="ADAL" clId="{0B0C30B6-E60D-41E7-80A1-A92589DA514A}" dt="2021-08-23T13:46:06.563" v="837" actId="164"/>
          <ac:spMkLst>
            <pc:docMk/>
            <pc:sldMk cId="3733523618" sldId="258"/>
            <ac:spMk id="24" creationId="{DEE52C24-A9C8-4F59-9D73-EA8111E28B2F}"/>
          </ac:spMkLst>
        </pc:spChg>
        <pc:spChg chg="add mod">
          <ac:chgData name="Floriane Laumond" userId="ee200d3d-df7e-416a-ba74-bf62566ab78f" providerId="ADAL" clId="{0B0C30B6-E60D-41E7-80A1-A92589DA514A}" dt="2021-08-23T13:46:49.477" v="852" actId="164"/>
          <ac:spMkLst>
            <pc:docMk/>
            <pc:sldMk cId="3733523618" sldId="258"/>
            <ac:spMk id="26" creationId="{1ED886B9-BBB4-43B9-A38F-64A1FF06C3C5}"/>
          </ac:spMkLst>
        </pc:spChg>
        <pc:spChg chg="add mod">
          <ac:chgData name="Floriane Laumond" userId="ee200d3d-df7e-416a-ba74-bf62566ab78f" providerId="ADAL" clId="{0B0C30B6-E60D-41E7-80A1-A92589DA514A}" dt="2021-08-23T13:56:17.526" v="1278" actId="6549"/>
          <ac:spMkLst>
            <pc:docMk/>
            <pc:sldMk cId="3733523618" sldId="258"/>
            <ac:spMk id="28" creationId="{F3949550-81F6-4CFA-8F49-7A1E33737A3B}"/>
          </ac:spMkLst>
        </pc:spChg>
        <pc:grpChg chg="add mod">
          <ac:chgData name="Floriane Laumond" userId="ee200d3d-df7e-416a-ba74-bf62566ab78f" providerId="ADAL" clId="{0B0C30B6-E60D-41E7-80A1-A92589DA514A}" dt="2021-08-23T13:48:02.339" v="910" actId="1076"/>
          <ac:grpSpMkLst>
            <pc:docMk/>
            <pc:sldMk cId="3733523618" sldId="258"/>
            <ac:grpSpMk id="19" creationId="{D3E14B58-5976-40BB-B2DE-CE59F0101BB8}"/>
          </ac:grpSpMkLst>
        </pc:grpChg>
        <pc:grpChg chg="add mod">
          <ac:chgData name="Floriane Laumond" userId="ee200d3d-df7e-416a-ba74-bf62566ab78f" providerId="ADAL" clId="{0B0C30B6-E60D-41E7-80A1-A92589DA514A}" dt="2021-08-23T13:47:56.890" v="907" actId="1076"/>
          <ac:grpSpMkLst>
            <pc:docMk/>
            <pc:sldMk cId="3733523618" sldId="258"/>
            <ac:grpSpMk id="21" creationId="{65259B4A-8E60-4AA2-B7CA-459494163C0A}"/>
          </ac:grpSpMkLst>
        </pc:grpChg>
        <pc:grpChg chg="add mod">
          <ac:chgData name="Floriane Laumond" userId="ee200d3d-df7e-416a-ba74-bf62566ab78f" providerId="ADAL" clId="{0B0C30B6-E60D-41E7-80A1-A92589DA514A}" dt="2021-08-23T13:47:53.995" v="906" actId="1076"/>
          <ac:grpSpMkLst>
            <pc:docMk/>
            <pc:sldMk cId="3733523618" sldId="258"/>
            <ac:grpSpMk id="23" creationId="{B4CE1EA4-3360-4BF5-8F1A-0B74527F2CF2}"/>
          </ac:grpSpMkLst>
        </pc:grpChg>
        <pc:grpChg chg="add mod">
          <ac:chgData name="Floriane Laumond" userId="ee200d3d-df7e-416a-ba74-bf62566ab78f" providerId="ADAL" clId="{0B0C30B6-E60D-41E7-80A1-A92589DA514A}" dt="2021-08-23T13:56:21.786" v="1279" actId="1076"/>
          <ac:grpSpMkLst>
            <pc:docMk/>
            <pc:sldMk cId="3733523618" sldId="258"/>
            <ac:grpSpMk id="25" creationId="{BBCCFBB1-288F-4AD4-AED5-AA11FEB5337F}"/>
          </ac:grpSpMkLst>
        </pc:grpChg>
        <pc:grpChg chg="add mod">
          <ac:chgData name="Floriane Laumond" userId="ee200d3d-df7e-416a-ba74-bf62566ab78f" providerId="ADAL" clId="{0B0C30B6-E60D-41E7-80A1-A92589DA514A}" dt="2021-08-23T13:56:24.066" v="1280" actId="1076"/>
          <ac:grpSpMkLst>
            <pc:docMk/>
            <pc:sldMk cId="3733523618" sldId="258"/>
            <ac:grpSpMk id="27" creationId="{5BB65CDA-AB1C-4795-A37E-9511C62E6200}"/>
          </ac:grpSpMkLst>
        </pc:grpChg>
        <pc:picChg chg="add del mod">
          <ac:chgData name="Floriane Laumond" userId="ee200d3d-df7e-416a-ba74-bf62566ab78f" providerId="ADAL" clId="{0B0C30B6-E60D-41E7-80A1-A92589DA514A}" dt="2021-08-23T13:37:03.302" v="173" actId="478"/>
          <ac:picMkLst>
            <pc:docMk/>
            <pc:sldMk cId="3733523618" sldId="258"/>
            <ac:picMk id="11" creationId="{27F5B766-62BC-4954-8075-450F32C0F82A}"/>
          </ac:picMkLst>
        </pc:picChg>
      </pc:sldChg>
      <pc:sldChg chg="addSp delSp modSp mod">
        <pc:chgData name="Floriane Laumond" userId="ee200d3d-df7e-416a-ba74-bf62566ab78f" providerId="ADAL" clId="{0B0C30B6-E60D-41E7-80A1-A92589DA514A}" dt="2021-08-24T07:04:37.382" v="2988" actId="1076"/>
        <pc:sldMkLst>
          <pc:docMk/>
          <pc:sldMk cId="2636584484" sldId="259"/>
        </pc:sldMkLst>
        <pc:spChg chg="mod">
          <ac:chgData name="Floriane Laumond" userId="ee200d3d-df7e-416a-ba74-bf62566ab78f" providerId="ADAL" clId="{0B0C30B6-E60D-41E7-80A1-A92589DA514A}" dt="2021-08-24T07:04:05.049" v="2985" actId="404"/>
          <ac:spMkLst>
            <pc:docMk/>
            <pc:sldMk cId="2636584484" sldId="259"/>
            <ac:spMk id="2" creationId="{F48B51AE-252F-4958-A1E9-67C57179FF35}"/>
          </ac:spMkLst>
        </pc:spChg>
        <pc:spChg chg="del">
          <ac:chgData name="Floriane Laumond" userId="ee200d3d-df7e-416a-ba74-bf62566ab78f" providerId="ADAL" clId="{0B0C30B6-E60D-41E7-80A1-A92589DA514A}" dt="2021-08-23T14:35:18.471" v="2671" actId="478"/>
          <ac:spMkLst>
            <pc:docMk/>
            <pc:sldMk cId="2636584484" sldId="259"/>
            <ac:spMk id="4" creationId="{600D8D83-8EE8-4757-A48D-197DCB8CB8ED}"/>
          </ac:spMkLst>
        </pc:spChg>
        <pc:spChg chg="mod">
          <ac:chgData name="Floriane Laumond" userId="ee200d3d-df7e-416a-ba74-bf62566ab78f" providerId="ADAL" clId="{0B0C30B6-E60D-41E7-80A1-A92589DA514A}" dt="2021-08-23T14:29:58.619" v="2542" actId="27636"/>
          <ac:spMkLst>
            <pc:docMk/>
            <pc:sldMk cId="2636584484" sldId="259"/>
            <ac:spMk id="5" creationId="{235F389B-861B-485A-AD81-A9172882D97D}"/>
          </ac:spMkLst>
        </pc:spChg>
        <pc:spChg chg="del mod">
          <ac:chgData name="Floriane Laumond" userId="ee200d3d-df7e-416a-ba74-bf62566ab78f" providerId="ADAL" clId="{0B0C30B6-E60D-41E7-80A1-A92589DA514A}" dt="2021-08-24T07:03:43.672" v="2942" actId="478"/>
          <ac:spMkLst>
            <pc:docMk/>
            <pc:sldMk cId="2636584484" sldId="259"/>
            <ac:spMk id="6" creationId="{A1FE0C33-CECE-4322-A29C-AEA87CDB13E3}"/>
          </ac:spMkLst>
        </pc:spChg>
        <pc:spChg chg="add del mod">
          <ac:chgData name="Floriane Laumond" userId="ee200d3d-df7e-416a-ba74-bf62566ab78f" providerId="ADAL" clId="{0B0C30B6-E60D-41E7-80A1-A92589DA514A}" dt="2021-08-24T07:03:45.715" v="2943" actId="478"/>
          <ac:spMkLst>
            <pc:docMk/>
            <pc:sldMk cId="2636584484" sldId="259"/>
            <ac:spMk id="8" creationId="{066186C4-9DD8-4E7A-B6AA-1EE91FC708B1}"/>
          </ac:spMkLst>
        </pc:spChg>
        <pc:graphicFrameChg chg="mod">
          <ac:chgData name="Floriane Laumond" userId="ee200d3d-df7e-416a-ba74-bf62566ab78f" providerId="ADAL" clId="{0B0C30B6-E60D-41E7-80A1-A92589DA514A}" dt="2021-08-24T07:04:37.382" v="2988" actId="1076"/>
          <ac:graphicFrameMkLst>
            <pc:docMk/>
            <pc:sldMk cId="2636584484" sldId="259"/>
            <ac:graphicFrameMk id="9" creationId="{D400F1FF-C55E-4BB1-BBBF-42EFBBDD1967}"/>
          </ac:graphicFrameMkLst>
        </pc:graphicFrameChg>
        <pc:picChg chg="add del mod">
          <ac:chgData name="Floriane Laumond" userId="ee200d3d-df7e-416a-ba74-bf62566ab78f" providerId="ADAL" clId="{0B0C30B6-E60D-41E7-80A1-A92589DA514A}" dt="2021-08-24T07:00:09.283" v="2721" actId="21"/>
          <ac:picMkLst>
            <pc:docMk/>
            <pc:sldMk cId="2636584484" sldId="259"/>
            <ac:picMk id="7" creationId="{942C303F-C0C6-4A55-97A2-5D31A916F899}"/>
          </ac:picMkLst>
        </pc:picChg>
      </pc:sldChg>
      <pc:sldChg chg="addSp delSp modSp mod ord">
        <pc:chgData name="Floriane Laumond" userId="ee200d3d-df7e-416a-ba74-bf62566ab78f" providerId="ADAL" clId="{0B0C30B6-E60D-41E7-80A1-A92589DA514A}" dt="2021-08-24T07:05:08.627" v="3003" actId="20577"/>
        <pc:sldMkLst>
          <pc:docMk/>
          <pc:sldMk cId="18768004" sldId="260"/>
        </pc:sldMkLst>
        <pc:spChg chg="del">
          <ac:chgData name="Floriane Laumond" userId="ee200d3d-df7e-416a-ba74-bf62566ab78f" providerId="ADAL" clId="{0B0C30B6-E60D-41E7-80A1-A92589DA514A}" dt="2021-08-23T14:23:19.296" v="2223" actId="478"/>
          <ac:spMkLst>
            <pc:docMk/>
            <pc:sldMk cId="18768004" sldId="260"/>
            <ac:spMk id="3" creationId="{0CEF9153-8777-40BE-856A-F36D008F5B26}"/>
          </ac:spMkLst>
        </pc:spChg>
        <pc:spChg chg="del mod">
          <ac:chgData name="Floriane Laumond" userId="ee200d3d-df7e-416a-ba74-bf62566ab78f" providerId="ADAL" clId="{0B0C30B6-E60D-41E7-80A1-A92589DA514A}" dt="2021-08-23T14:23:16.039" v="2221" actId="478"/>
          <ac:spMkLst>
            <pc:docMk/>
            <pc:sldMk cId="18768004" sldId="260"/>
            <ac:spMk id="4" creationId="{D3BFCB07-6C49-4FD9-A60E-365443B88FE2}"/>
          </ac:spMkLst>
        </pc:spChg>
        <pc:spChg chg="del">
          <ac:chgData name="Floriane Laumond" userId="ee200d3d-df7e-416a-ba74-bf62566ab78f" providerId="ADAL" clId="{0B0C30B6-E60D-41E7-80A1-A92589DA514A}" dt="2021-08-23T14:21:42.834" v="2161" actId="478"/>
          <ac:spMkLst>
            <pc:docMk/>
            <pc:sldMk cId="18768004" sldId="260"/>
            <ac:spMk id="5" creationId="{D630E50A-AB9F-4122-B5E0-DE40C6E48307}"/>
          </ac:spMkLst>
        </pc:spChg>
        <pc:spChg chg="mod">
          <ac:chgData name="Floriane Laumond" userId="ee200d3d-df7e-416a-ba74-bf62566ab78f" providerId="ADAL" clId="{0B0C30B6-E60D-41E7-80A1-A92589DA514A}" dt="2021-08-24T07:05:08.627" v="3003" actId="20577"/>
          <ac:spMkLst>
            <pc:docMk/>
            <pc:sldMk cId="18768004" sldId="260"/>
            <ac:spMk id="6" creationId="{349249DA-4230-416D-838C-A72D2E7CADA4}"/>
          </ac:spMkLst>
        </pc:spChg>
        <pc:spChg chg="del">
          <ac:chgData name="Floriane Laumond" userId="ee200d3d-df7e-416a-ba74-bf62566ab78f" providerId="ADAL" clId="{0B0C30B6-E60D-41E7-80A1-A92589DA514A}" dt="2021-08-23T14:21:28.972" v="2154" actId="478"/>
          <ac:spMkLst>
            <pc:docMk/>
            <pc:sldMk cId="18768004" sldId="260"/>
            <ac:spMk id="7" creationId="{3FC3CF09-BAFF-4590-A12C-E378DFF1DA5E}"/>
          </ac:spMkLst>
        </pc:spChg>
        <pc:spChg chg="del">
          <ac:chgData name="Floriane Laumond" userId="ee200d3d-df7e-416a-ba74-bf62566ab78f" providerId="ADAL" clId="{0B0C30B6-E60D-41E7-80A1-A92589DA514A}" dt="2021-08-23T14:21:38.482" v="2159" actId="478"/>
          <ac:spMkLst>
            <pc:docMk/>
            <pc:sldMk cId="18768004" sldId="260"/>
            <ac:spMk id="8" creationId="{C9E879AA-B873-414B-BC94-C8FF28566266}"/>
          </ac:spMkLst>
        </pc:spChg>
        <pc:spChg chg="mod">
          <ac:chgData name="Floriane Laumond" userId="ee200d3d-df7e-416a-ba74-bf62566ab78f" providerId="ADAL" clId="{0B0C30B6-E60D-41E7-80A1-A92589DA514A}" dt="2021-08-23T14:20:34.343" v="2096" actId="20577"/>
          <ac:spMkLst>
            <pc:docMk/>
            <pc:sldMk cId="18768004" sldId="260"/>
            <ac:spMk id="9" creationId="{E1BA9B4B-C586-4B6B-8142-E49AC2D37AD1}"/>
          </ac:spMkLst>
        </pc:spChg>
        <pc:spChg chg="add del mod">
          <ac:chgData name="Floriane Laumond" userId="ee200d3d-df7e-416a-ba74-bf62566ab78f" providerId="ADAL" clId="{0B0C30B6-E60D-41E7-80A1-A92589DA514A}" dt="2021-08-23T14:21:30.312" v="2155" actId="478"/>
          <ac:spMkLst>
            <pc:docMk/>
            <pc:sldMk cId="18768004" sldId="260"/>
            <ac:spMk id="11" creationId="{E2B7B202-F09A-4D62-B7AD-970C538C6693}"/>
          </ac:spMkLst>
        </pc:spChg>
        <pc:spChg chg="add del mod">
          <ac:chgData name="Floriane Laumond" userId="ee200d3d-df7e-416a-ba74-bf62566ab78f" providerId="ADAL" clId="{0B0C30B6-E60D-41E7-80A1-A92589DA514A}" dt="2021-08-23T14:21:41.302" v="2160" actId="478"/>
          <ac:spMkLst>
            <pc:docMk/>
            <pc:sldMk cId="18768004" sldId="260"/>
            <ac:spMk id="15" creationId="{10AA322D-ADE4-49F6-892D-2E1245C59B80}"/>
          </ac:spMkLst>
        </pc:spChg>
        <pc:spChg chg="add del mod">
          <ac:chgData name="Floriane Laumond" userId="ee200d3d-df7e-416a-ba74-bf62566ab78f" providerId="ADAL" clId="{0B0C30B6-E60D-41E7-80A1-A92589DA514A}" dt="2021-08-23T14:21:45.401" v="2162" actId="478"/>
          <ac:spMkLst>
            <pc:docMk/>
            <pc:sldMk cId="18768004" sldId="260"/>
            <ac:spMk id="17" creationId="{85B02290-E527-4423-9794-DD8A15BC7157}"/>
          </ac:spMkLst>
        </pc:spChg>
        <pc:spChg chg="add del mod">
          <ac:chgData name="Floriane Laumond" userId="ee200d3d-df7e-416a-ba74-bf62566ab78f" providerId="ADAL" clId="{0B0C30B6-E60D-41E7-80A1-A92589DA514A}" dt="2021-08-23T14:23:17.880" v="2222" actId="478"/>
          <ac:spMkLst>
            <pc:docMk/>
            <pc:sldMk cId="18768004" sldId="260"/>
            <ac:spMk id="21" creationId="{BD358AC6-EC84-4F92-9906-B8463CA90A2B}"/>
          </ac:spMkLst>
        </pc:spChg>
        <pc:picChg chg="add mod">
          <ac:chgData name="Floriane Laumond" userId="ee200d3d-df7e-416a-ba74-bf62566ab78f" providerId="ADAL" clId="{0B0C30B6-E60D-41E7-80A1-A92589DA514A}" dt="2021-08-23T14:23:36.143" v="2231" actId="1076"/>
          <ac:picMkLst>
            <pc:docMk/>
            <pc:sldMk cId="18768004" sldId="260"/>
            <ac:picMk id="13" creationId="{BC506C70-D9C1-4BB6-BD35-F7D2143248B0}"/>
          </ac:picMkLst>
        </pc:picChg>
        <pc:picChg chg="add del mod">
          <ac:chgData name="Floriane Laumond" userId="ee200d3d-df7e-416a-ba74-bf62566ab78f" providerId="ADAL" clId="{0B0C30B6-E60D-41E7-80A1-A92589DA514A}" dt="2021-08-23T14:23:14.480" v="2220" actId="478"/>
          <ac:picMkLst>
            <pc:docMk/>
            <pc:sldMk cId="18768004" sldId="260"/>
            <ac:picMk id="19" creationId="{CCC74570-B876-4D7A-AC96-C8F2A6ECFBE4}"/>
          </ac:picMkLst>
        </pc:picChg>
      </pc:sldChg>
      <pc:sldChg chg="del">
        <pc:chgData name="Floriane Laumond" userId="ee200d3d-df7e-416a-ba74-bf62566ab78f" providerId="ADAL" clId="{0B0C30B6-E60D-41E7-80A1-A92589DA514A}" dt="2021-08-23T14:32:58.950" v="2664" actId="47"/>
        <pc:sldMkLst>
          <pc:docMk/>
          <pc:sldMk cId="612177979" sldId="261"/>
        </pc:sldMkLst>
      </pc:sldChg>
      <pc:sldChg chg="del">
        <pc:chgData name="Floriane Laumond" userId="ee200d3d-df7e-416a-ba74-bf62566ab78f" providerId="ADAL" clId="{0B0C30B6-E60D-41E7-80A1-A92589DA514A}" dt="2021-08-23T14:32:57.632" v="2663" actId="47"/>
        <pc:sldMkLst>
          <pc:docMk/>
          <pc:sldMk cId="2902992781" sldId="262"/>
        </pc:sldMkLst>
      </pc:sldChg>
      <pc:sldChg chg="del">
        <pc:chgData name="Floriane Laumond" userId="ee200d3d-df7e-416a-ba74-bf62566ab78f" providerId="ADAL" clId="{0B0C30B6-E60D-41E7-80A1-A92589DA514A}" dt="2021-08-23T14:32:55.536" v="2662" actId="47"/>
        <pc:sldMkLst>
          <pc:docMk/>
          <pc:sldMk cId="4243905809" sldId="263"/>
        </pc:sldMkLst>
      </pc:sldChg>
      <pc:sldChg chg="del">
        <pc:chgData name="Floriane Laumond" userId="ee200d3d-df7e-416a-ba74-bf62566ab78f" providerId="ADAL" clId="{0B0C30B6-E60D-41E7-80A1-A92589DA514A}" dt="2021-08-23T14:33:00.302" v="2665" actId="47"/>
        <pc:sldMkLst>
          <pc:docMk/>
          <pc:sldMk cId="491993309" sldId="264"/>
        </pc:sldMkLst>
      </pc:sldChg>
      <pc:sldChg chg="addSp delSp modSp mod">
        <pc:chgData name="Floriane Laumond" userId="ee200d3d-df7e-416a-ba74-bf62566ab78f" providerId="ADAL" clId="{0B0C30B6-E60D-41E7-80A1-A92589DA514A}" dt="2021-08-24T07:17:55.970" v="3337" actId="1036"/>
        <pc:sldMkLst>
          <pc:docMk/>
          <pc:sldMk cId="3309279394" sldId="265"/>
        </pc:sldMkLst>
        <pc:spChg chg="del">
          <ac:chgData name="Floriane Laumond" userId="ee200d3d-df7e-416a-ba74-bf62566ab78f" providerId="ADAL" clId="{0B0C30B6-E60D-41E7-80A1-A92589DA514A}" dt="2021-08-24T07:14:18.666" v="3271" actId="478"/>
          <ac:spMkLst>
            <pc:docMk/>
            <pc:sldMk cId="3309279394" sldId="265"/>
            <ac:spMk id="2" creationId="{CBA4F671-D586-49FB-B0C1-E7E9ADFE08D4}"/>
          </ac:spMkLst>
        </pc:spChg>
        <pc:spChg chg="del">
          <ac:chgData name="Floriane Laumond" userId="ee200d3d-df7e-416a-ba74-bf62566ab78f" providerId="ADAL" clId="{0B0C30B6-E60D-41E7-80A1-A92589DA514A}" dt="2021-08-24T07:14:15.999" v="3269" actId="478"/>
          <ac:spMkLst>
            <pc:docMk/>
            <pc:sldMk cId="3309279394" sldId="265"/>
            <ac:spMk id="3" creationId="{16721AB4-1CF0-4825-926E-5207D64C2645}"/>
          </ac:spMkLst>
        </pc:spChg>
        <pc:spChg chg="del">
          <ac:chgData name="Floriane Laumond" userId="ee200d3d-df7e-416a-ba74-bf62566ab78f" providerId="ADAL" clId="{0B0C30B6-E60D-41E7-80A1-A92589DA514A}" dt="2021-08-24T07:09:21.836" v="3193" actId="478"/>
          <ac:spMkLst>
            <pc:docMk/>
            <pc:sldMk cId="3309279394" sldId="265"/>
            <ac:spMk id="4" creationId="{A412BBAB-4628-42F5-BF78-BE0E59475133}"/>
          </ac:spMkLst>
        </pc:spChg>
        <pc:spChg chg="del">
          <ac:chgData name="Floriane Laumond" userId="ee200d3d-df7e-416a-ba74-bf62566ab78f" providerId="ADAL" clId="{0B0C30B6-E60D-41E7-80A1-A92589DA514A}" dt="2021-08-24T07:14:25.266" v="3275" actId="478"/>
          <ac:spMkLst>
            <pc:docMk/>
            <pc:sldMk cId="3309279394" sldId="265"/>
            <ac:spMk id="5" creationId="{62E14719-D011-4E0B-9362-CD19FF22FEB5}"/>
          </ac:spMkLst>
        </pc:spChg>
        <pc:spChg chg="del">
          <ac:chgData name="Floriane Laumond" userId="ee200d3d-df7e-416a-ba74-bf62566ab78f" providerId="ADAL" clId="{0B0C30B6-E60D-41E7-80A1-A92589DA514A}" dt="2021-08-24T07:14:22.380" v="3273" actId="478"/>
          <ac:spMkLst>
            <pc:docMk/>
            <pc:sldMk cId="3309279394" sldId="265"/>
            <ac:spMk id="6" creationId="{73118D49-CA48-4C57-A37C-31BAA7538127}"/>
          </ac:spMkLst>
        </pc:spChg>
        <pc:spChg chg="add del mod">
          <ac:chgData name="Floriane Laumond" userId="ee200d3d-df7e-416a-ba74-bf62566ab78f" providerId="ADAL" clId="{0B0C30B6-E60D-41E7-80A1-A92589DA514A}" dt="2021-08-24T07:14:12.618" v="3268" actId="20577"/>
          <ac:spMkLst>
            <pc:docMk/>
            <pc:sldMk cId="3309279394" sldId="265"/>
            <ac:spMk id="9" creationId="{F225265A-4283-4900-ACFC-F7F726EF9995}"/>
          </ac:spMkLst>
        </pc:spChg>
        <pc:spChg chg="add del mod">
          <ac:chgData name="Floriane Laumond" userId="ee200d3d-df7e-416a-ba74-bf62566ab78f" providerId="ADAL" clId="{0B0C30B6-E60D-41E7-80A1-A92589DA514A}" dt="2021-08-24T07:14:17.609" v="3270" actId="478"/>
          <ac:spMkLst>
            <pc:docMk/>
            <pc:sldMk cId="3309279394" sldId="265"/>
            <ac:spMk id="11" creationId="{E1DD7EDA-80AF-4916-88D2-212C37CCC2C2}"/>
          </ac:spMkLst>
        </pc:spChg>
        <pc:spChg chg="add del mod">
          <ac:chgData name="Floriane Laumond" userId="ee200d3d-df7e-416a-ba74-bf62566ab78f" providerId="ADAL" clId="{0B0C30B6-E60D-41E7-80A1-A92589DA514A}" dt="2021-08-24T07:14:20.535" v="3272" actId="478"/>
          <ac:spMkLst>
            <pc:docMk/>
            <pc:sldMk cId="3309279394" sldId="265"/>
            <ac:spMk id="13" creationId="{EA1C9996-1F2D-4655-88C7-ACD24EE89AB7}"/>
          </ac:spMkLst>
        </pc:spChg>
        <pc:spChg chg="add del mod">
          <ac:chgData name="Floriane Laumond" userId="ee200d3d-df7e-416a-ba74-bf62566ab78f" providerId="ADAL" clId="{0B0C30B6-E60D-41E7-80A1-A92589DA514A}" dt="2021-08-24T07:14:24.015" v="3274" actId="478"/>
          <ac:spMkLst>
            <pc:docMk/>
            <pc:sldMk cId="3309279394" sldId="265"/>
            <ac:spMk id="15" creationId="{A6B7C4D6-7D4B-4251-B708-22C3C04C1982}"/>
          </ac:spMkLst>
        </pc:spChg>
        <pc:spChg chg="add del mod">
          <ac:chgData name="Floriane Laumond" userId="ee200d3d-df7e-416a-ba74-bf62566ab78f" providerId="ADAL" clId="{0B0C30B6-E60D-41E7-80A1-A92589DA514A}" dt="2021-08-24T07:14:26.742" v="3276" actId="478"/>
          <ac:spMkLst>
            <pc:docMk/>
            <pc:sldMk cId="3309279394" sldId="265"/>
            <ac:spMk id="17" creationId="{8E1CD718-A509-40B0-9552-A9717FFD4BCD}"/>
          </ac:spMkLst>
        </pc:spChg>
        <pc:picChg chg="add mod">
          <ac:chgData name="Floriane Laumond" userId="ee200d3d-df7e-416a-ba74-bf62566ab78f" providerId="ADAL" clId="{0B0C30B6-E60D-41E7-80A1-A92589DA514A}" dt="2021-08-24T07:17:43.546" v="3329" actId="1036"/>
          <ac:picMkLst>
            <pc:docMk/>
            <pc:sldMk cId="3309279394" sldId="265"/>
            <ac:picMk id="19" creationId="{6CBA1AA7-DFA6-4F12-9CCD-CAEA71083055}"/>
          </ac:picMkLst>
        </pc:picChg>
        <pc:picChg chg="add mod">
          <ac:chgData name="Floriane Laumond" userId="ee200d3d-df7e-416a-ba74-bf62566ab78f" providerId="ADAL" clId="{0B0C30B6-E60D-41E7-80A1-A92589DA514A}" dt="2021-08-24T07:17:31.415" v="3326" actId="1036"/>
          <ac:picMkLst>
            <pc:docMk/>
            <pc:sldMk cId="3309279394" sldId="265"/>
            <ac:picMk id="21" creationId="{7266D8CA-CA57-4E2D-888E-A780DEEEC43E}"/>
          </ac:picMkLst>
        </pc:picChg>
        <pc:picChg chg="add mod">
          <ac:chgData name="Floriane Laumond" userId="ee200d3d-df7e-416a-ba74-bf62566ab78f" providerId="ADAL" clId="{0B0C30B6-E60D-41E7-80A1-A92589DA514A}" dt="2021-08-24T07:17:55.970" v="3337" actId="1036"/>
          <ac:picMkLst>
            <pc:docMk/>
            <pc:sldMk cId="3309279394" sldId="265"/>
            <ac:picMk id="23" creationId="{44223F3F-9142-4E43-A736-61DEFED87D2E}"/>
          </ac:picMkLst>
        </pc:picChg>
        <pc:picChg chg="add mod">
          <ac:chgData name="Floriane Laumond" userId="ee200d3d-df7e-416a-ba74-bf62566ab78f" providerId="ADAL" clId="{0B0C30B6-E60D-41E7-80A1-A92589DA514A}" dt="2021-08-24T07:17:53.789" v="3334" actId="1036"/>
          <ac:picMkLst>
            <pc:docMk/>
            <pc:sldMk cId="3309279394" sldId="265"/>
            <ac:picMk id="25" creationId="{AF047814-375C-40E8-B6FB-05F8D9F6C1A3}"/>
          </ac:picMkLst>
        </pc:picChg>
      </pc:sldChg>
      <pc:sldChg chg="del">
        <pc:chgData name="Floriane Laumond" userId="ee200d3d-df7e-416a-ba74-bf62566ab78f" providerId="ADAL" clId="{0B0C30B6-E60D-41E7-80A1-A92589DA514A}" dt="2021-08-24T07:18:11.593" v="3338" actId="47"/>
        <pc:sldMkLst>
          <pc:docMk/>
          <pc:sldMk cId="59582380" sldId="268"/>
        </pc:sldMkLst>
      </pc:sldChg>
      <pc:sldChg chg="delSp modSp add mod">
        <pc:chgData name="Floriane Laumond" userId="ee200d3d-df7e-416a-ba74-bf62566ab78f" providerId="ADAL" clId="{0B0C30B6-E60D-41E7-80A1-A92589DA514A}" dt="2021-08-23T13:55:40.865" v="1266" actId="21"/>
        <pc:sldMkLst>
          <pc:docMk/>
          <pc:sldMk cId="4078370026" sldId="269"/>
        </pc:sldMkLst>
        <pc:spChg chg="mod">
          <ac:chgData name="Floriane Laumond" userId="ee200d3d-df7e-416a-ba74-bf62566ab78f" providerId="ADAL" clId="{0B0C30B6-E60D-41E7-80A1-A92589DA514A}" dt="2021-08-23T13:48:16.052" v="920" actId="20577"/>
          <ac:spMkLst>
            <pc:docMk/>
            <pc:sldMk cId="4078370026" sldId="269"/>
            <ac:spMk id="2" creationId="{E593D545-C417-48EA-9543-078BF8EB641C}"/>
          </ac:spMkLst>
        </pc:spChg>
        <pc:spChg chg="mod">
          <ac:chgData name="Floriane Laumond" userId="ee200d3d-df7e-416a-ba74-bf62566ab78f" providerId="ADAL" clId="{0B0C30B6-E60D-41E7-80A1-A92589DA514A}" dt="2021-08-23T13:55:40.865" v="1266" actId="21"/>
          <ac:spMkLst>
            <pc:docMk/>
            <pc:sldMk cId="4078370026" sldId="269"/>
            <ac:spMk id="15" creationId="{266C5EE7-5384-473A-AA7E-6C4B290FD3C5}"/>
          </ac:spMkLst>
        </pc:spChg>
        <pc:spChg chg="mod">
          <ac:chgData name="Floriane Laumond" userId="ee200d3d-df7e-416a-ba74-bf62566ab78f" providerId="ADAL" clId="{0B0C30B6-E60D-41E7-80A1-A92589DA514A}" dt="2021-08-23T13:53:03.779" v="1118" actId="1076"/>
          <ac:spMkLst>
            <pc:docMk/>
            <pc:sldMk cId="4078370026" sldId="269"/>
            <ac:spMk id="18" creationId="{80FF033A-1546-47FB-8DED-51F0F1E98498}"/>
          </ac:spMkLst>
        </pc:spChg>
        <pc:spChg chg="mod">
          <ac:chgData name="Floriane Laumond" userId="ee200d3d-df7e-416a-ba74-bf62566ab78f" providerId="ADAL" clId="{0B0C30B6-E60D-41E7-80A1-A92589DA514A}" dt="2021-08-23T13:53:01.872" v="1117" actId="1076"/>
          <ac:spMkLst>
            <pc:docMk/>
            <pc:sldMk cId="4078370026" sldId="269"/>
            <ac:spMk id="20" creationId="{9CD11882-7AF3-4E57-9717-939F21863532}"/>
          </ac:spMkLst>
        </pc:spChg>
        <pc:spChg chg="mod">
          <ac:chgData name="Floriane Laumond" userId="ee200d3d-df7e-416a-ba74-bf62566ab78f" providerId="ADAL" clId="{0B0C30B6-E60D-41E7-80A1-A92589DA514A}" dt="2021-08-23T13:53:13.882" v="1121" actId="1076"/>
          <ac:spMkLst>
            <pc:docMk/>
            <pc:sldMk cId="4078370026" sldId="269"/>
            <ac:spMk id="22" creationId="{880F8E1E-00E5-4B15-BB71-575ABF3F32D8}"/>
          </ac:spMkLst>
        </pc:spChg>
        <pc:grpChg chg="del">
          <ac:chgData name="Floriane Laumond" userId="ee200d3d-df7e-416a-ba74-bf62566ab78f" providerId="ADAL" clId="{0B0C30B6-E60D-41E7-80A1-A92589DA514A}" dt="2021-08-23T13:48:21.871" v="921" actId="478"/>
          <ac:grpSpMkLst>
            <pc:docMk/>
            <pc:sldMk cId="4078370026" sldId="269"/>
            <ac:grpSpMk id="19" creationId="{D3E14B58-5976-40BB-B2DE-CE59F0101BB8}"/>
          </ac:grpSpMkLst>
        </pc:grpChg>
        <pc:grpChg chg="mod">
          <ac:chgData name="Floriane Laumond" userId="ee200d3d-df7e-416a-ba74-bf62566ab78f" providerId="ADAL" clId="{0B0C30B6-E60D-41E7-80A1-A92589DA514A}" dt="2021-08-23T13:53:09.866" v="1120" actId="1076"/>
          <ac:grpSpMkLst>
            <pc:docMk/>
            <pc:sldMk cId="4078370026" sldId="269"/>
            <ac:grpSpMk id="21" creationId="{65259B4A-8E60-4AA2-B7CA-459494163C0A}"/>
          </ac:grpSpMkLst>
        </pc:grpChg>
        <pc:grpChg chg="mod">
          <ac:chgData name="Floriane Laumond" userId="ee200d3d-df7e-416a-ba74-bf62566ab78f" providerId="ADAL" clId="{0B0C30B6-E60D-41E7-80A1-A92589DA514A}" dt="2021-08-23T13:53:07.130" v="1119" actId="1076"/>
          <ac:grpSpMkLst>
            <pc:docMk/>
            <pc:sldMk cId="4078370026" sldId="269"/>
            <ac:grpSpMk id="23" creationId="{B4CE1EA4-3360-4BF5-8F1A-0B74527F2CF2}"/>
          </ac:grpSpMkLst>
        </pc:grpChg>
        <pc:grpChg chg="del">
          <ac:chgData name="Floriane Laumond" userId="ee200d3d-df7e-416a-ba74-bf62566ab78f" providerId="ADAL" clId="{0B0C30B6-E60D-41E7-80A1-A92589DA514A}" dt="2021-08-23T13:48:32.432" v="923" actId="478"/>
          <ac:grpSpMkLst>
            <pc:docMk/>
            <pc:sldMk cId="4078370026" sldId="269"/>
            <ac:grpSpMk id="25" creationId="{BBCCFBB1-288F-4AD4-AED5-AA11FEB5337F}"/>
          </ac:grpSpMkLst>
        </pc:grpChg>
        <pc:grpChg chg="del">
          <ac:chgData name="Floriane Laumond" userId="ee200d3d-df7e-416a-ba74-bf62566ab78f" providerId="ADAL" clId="{0B0C30B6-E60D-41E7-80A1-A92589DA514A}" dt="2021-08-23T13:48:28.198" v="922" actId="478"/>
          <ac:grpSpMkLst>
            <pc:docMk/>
            <pc:sldMk cId="4078370026" sldId="269"/>
            <ac:grpSpMk id="27" creationId="{5BB65CDA-AB1C-4795-A37E-9511C62E6200}"/>
          </ac:grpSpMkLst>
        </pc:grpChg>
      </pc:sldChg>
      <pc:sldChg chg="delSp modSp add mod ord">
        <pc:chgData name="Floriane Laumond" userId="ee200d3d-df7e-416a-ba74-bf62566ab78f" providerId="ADAL" clId="{0B0C30B6-E60D-41E7-80A1-A92589DA514A}" dt="2021-08-23T13:53:44.013" v="1175" actId="20577"/>
        <pc:sldMkLst>
          <pc:docMk/>
          <pc:sldMk cId="3483342349" sldId="270"/>
        </pc:sldMkLst>
        <pc:spChg chg="mod">
          <ac:chgData name="Floriane Laumond" userId="ee200d3d-df7e-416a-ba74-bf62566ab78f" providerId="ADAL" clId="{0B0C30B6-E60D-41E7-80A1-A92589DA514A}" dt="2021-08-23T13:51:27.414" v="1016" actId="20577"/>
          <ac:spMkLst>
            <pc:docMk/>
            <pc:sldMk cId="3483342349" sldId="270"/>
            <ac:spMk id="2" creationId="{E593D545-C417-48EA-9543-078BF8EB641C}"/>
          </ac:spMkLst>
        </pc:spChg>
        <pc:spChg chg="mod">
          <ac:chgData name="Floriane Laumond" userId="ee200d3d-df7e-416a-ba74-bf62566ab78f" providerId="ADAL" clId="{0B0C30B6-E60D-41E7-80A1-A92589DA514A}" dt="2021-08-23T13:53:44.013" v="1175" actId="20577"/>
          <ac:spMkLst>
            <pc:docMk/>
            <pc:sldMk cId="3483342349" sldId="270"/>
            <ac:spMk id="13" creationId="{CD91361D-440A-44C0-993B-01372FA91910}"/>
          </ac:spMkLst>
        </pc:spChg>
        <pc:spChg chg="mod">
          <ac:chgData name="Floriane Laumond" userId="ee200d3d-df7e-416a-ba74-bf62566ab78f" providerId="ADAL" clId="{0B0C30B6-E60D-41E7-80A1-A92589DA514A}" dt="2021-08-23T13:51:23.836" v="1007" actId="20577"/>
          <ac:spMkLst>
            <pc:docMk/>
            <pc:sldMk cId="3483342349" sldId="270"/>
            <ac:spMk id="15" creationId="{266C5EE7-5384-473A-AA7E-6C4B290FD3C5}"/>
          </ac:spMkLst>
        </pc:spChg>
        <pc:spChg chg="mod">
          <ac:chgData name="Floriane Laumond" userId="ee200d3d-df7e-416a-ba74-bf62566ab78f" providerId="ADAL" clId="{0B0C30B6-E60D-41E7-80A1-A92589DA514A}" dt="2021-08-23T13:52:21.067" v="1106" actId="1035"/>
          <ac:spMkLst>
            <pc:docMk/>
            <pc:sldMk cId="3483342349" sldId="270"/>
            <ac:spMk id="16" creationId="{942848ED-6A4B-49F8-A667-EFE1B024C441}"/>
          </ac:spMkLst>
        </pc:spChg>
        <pc:grpChg chg="mod">
          <ac:chgData name="Floriane Laumond" userId="ee200d3d-df7e-416a-ba74-bf62566ab78f" providerId="ADAL" clId="{0B0C30B6-E60D-41E7-80A1-A92589DA514A}" dt="2021-08-23T13:52:39.539" v="1112" actId="1076"/>
          <ac:grpSpMkLst>
            <pc:docMk/>
            <pc:sldMk cId="3483342349" sldId="270"/>
            <ac:grpSpMk id="21" creationId="{65259B4A-8E60-4AA2-B7CA-459494163C0A}"/>
          </ac:grpSpMkLst>
        </pc:grpChg>
        <pc:grpChg chg="mod">
          <ac:chgData name="Floriane Laumond" userId="ee200d3d-df7e-416a-ba74-bf62566ab78f" providerId="ADAL" clId="{0B0C30B6-E60D-41E7-80A1-A92589DA514A}" dt="2021-08-23T13:52:33.770" v="1110" actId="1076"/>
          <ac:grpSpMkLst>
            <pc:docMk/>
            <pc:sldMk cId="3483342349" sldId="270"/>
            <ac:grpSpMk id="23" creationId="{B4CE1EA4-3360-4BF5-8F1A-0B74527F2CF2}"/>
          </ac:grpSpMkLst>
        </pc:grpChg>
        <pc:grpChg chg="del">
          <ac:chgData name="Floriane Laumond" userId="ee200d3d-df7e-416a-ba74-bf62566ab78f" providerId="ADAL" clId="{0B0C30B6-E60D-41E7-80A1-A92589DA514A}" dt="2021-08-23T13:52:26.702" v="1107" actId="478"/>
          <ac:grpSpMkLst>
            <pc:docMk/>
            <pc:sldMk cId="3483342349" sldId="270"/>
            <ac:grpSpMk id="25" creationId="{BBCCFBB1-288F-4AD4-AED5-AA11FEB5337F}"/>
          </ac:grpSpMkLst>
        </pc:grpChg>
        <pc:grpChg chg="mod">
          <ac:chgData name="Floriane Laumond" userId="ee200d3d-df7e-416a-ba74-bf62566ab78f" providerId="ADAL" clId="{0B0C30B6-E60D-41E7-80A1-A92589DA514A}" dt="2021-08-23T13:52:37.594" v="1111" actId="1076"/>
          <ac:grpSpMkLst>
            <pc:docMk/>
            <pc:sldMk cId="3483342349" sldId="270"/>
            <ac:grpSpMk id="27" creationId="{5BB65CDA-AB1C-4795-A37E-9511C62E6200}"/>
          </ac:grpSpMkLst>
        </pc:grpChg>
      </pc:sldChg>
      <pc:sldChg chg="delSp modSp add mod">
        <pc:chgData name="Floriane Laumond" userId="ee200d3d-df7e-416a-ba74-bf62566ab78f" providerId="ADAL" clId="{0B0C30B6-E60D-41E7-80A1-A92589DA514A}" dt="2021-08-23T13:54:54.653" v="1263" actId="20577"/>
        <pc:sldMkLst>
          <pc:docMk/>
          <pc:sldMk cId="540369245" sldId="271"/>
        </pc:sldMkLst>
        <pc:spChg chg="mod">
          <ac:chgData name="Floriane Laumond" userId="ee200d3d-df7e-416a-ba74-bf62566ab78f" providerId="ADAL" clId="{0B0C30B6-E60D-41E7-80A1-A92589DA514A}" dt="2021-08-23T13:54:54.653" v="1263" actId="20577"/>
          <ac:spMkLst>
            <pc:docMk/>
            <pc:sldMk cId="540369245" sldId="271"/>
            <ac:spMk id="2" creationId="{E593D545-C417-48EA-9543-078BF8EB641C}"/>
          </ac:spMkLst>
        </pc:spChg>
        <pc:spChg chg="mod">
          <ac:chgData name="Floriane Laumond" userId="ee200d3d-df7e-416a-ba74-bf62566ab78f" providerId="ADAL" clId="{0B0C30B6-E60D-41E7-80A1-A92589DA514A}" dt="2021-08-23T13:54:50.602" v="1255" actId="20577"/>
          <ac:spMkLst>
            <pc:docMk/>
            <pc:sldMk cId="540369245" sldId="271"/>
            <ac:spMk id="15" creationId="{266C5EE7-5384-473A-AA7E-6C4B290FD3C5}"/>
          </ac:spMkLst>
        </pc:spChg>
        <pc:spChg chg="mod">
          <ac:chgData name="Floriane Laumond" userId="ee200d3d-df7e-416a-ba74-bf62566ab78f" providerId="ADAL" clId="{0B0C30B6-E60D-41E7-80A1-A92589DA514A}" dt="2021-08-23T13:53:39.009" v="1171" actId="20577"/>
          <ac:spMkLst>
            <pc:docMk/>
            <pc:sldMk cId="540369245" sldId="271"/>
            <ac:spMk id="18" creationId="{80FF033A-1546-47FB-8DED-51F0F1E98498}"/>
          </ac:spMkLst>
        </pc:spChg>
        <pc:spChg chg="mod">
          <ac:chgData name="Floriane Laumond" userId="ee200d3d-df7e-416a-ba74-bf62566ab78f" providerId="ADAL" clId="{0B0C30B6-E60D-41E7-80A1-A92589DA514A}" dt="2021-08-23T13:54:29.568" v="1207" actId="1076"/>
          <ac:spMkLst>
            <pc:docMk/>
            <pc:sldMk cId="540369245" sldId="271"/>
            <ac:spMk id="22" creationId="{880F8E1E-00E5-4B15-BB71-575ABF3F32D8}"/>
          </ac:spMkLst>
        </pc:spChg>
        <pc:grpChg chg="del">
          <ac:chgData name="Floriane Laumond" userId="ee200d3d-df7e-416a-ba74-bf62566ab78f" providerId="ADAL" clId="{0B0C30B6-E60D-41E7-80A1-A92589DA514A}" dt="2021-08-23T13:54:26.781" v="1205" actId="478"/>
          <ac:grpSpMkLst>
            <pc:docMk/>
            <pc:sldMk cId="540369245" sldId="271"/>
            <ac:grpSpMk id="21" creationId="{65259B4A-8E60-4AA2-B7CA-459494163C0A}"/>
          </ac:grpSpMkLst>
        </pc:grpChg>
        <pc:grpChg chg="mod">
          <ac:chgData name="Floriane Laumond" userId="ee200d3d-df7e-416a-ba74-bf62566ab78f" providerId="ADAL" clId="{0B0C30B6-E60D-41E7-80A1-A92589DA514A}" dt="2021-08-23T13:54:32.282" v="1208" actId="1076"/>
          <ac:grpSpMkLst>
            <pc:docMk/>
            <pc:sldMk cId="540369245" sldId="271"/>
            <ac:grpSpMk id="23" creationId="{B4CE1EA4-3360-4BF5-8F1A-0B74527F2CF2}"/>
          </ac:grpSpMkLst>
        </pc:grpChg>
      </pc:sldChg>
      <pc:sldChg chg="add ord">
        <pc:chgData name="Floriane Laumond" userId="ee200d3d-df7e-416a-ba74-bf62566ab78f" providerId="ADAL" clId="{0B0C30B6-E60D-41E7-80A1-A92589DA514A}" dt="2021-08-23T13:54:58.675" v="1265"/>
        <pc:sldMkLst>
          <pc:docMk/>
          <pc:sldMk cId="2058622606" sldId="272"/>
        </pc:sldMkLst>
      </pc:sldChg>
      <pc:sldChg chg="addSp delSp modSp new add del mod modClrScheme chgLayout">
        <pc:chgData name="Floriane Laumond" userId="ee200d3d-df7e-416a-ba74-bf62566ab78f" providerId="ADAL" clId="{0B0C30B6-E60D-41E7-80A1-A92589DA514A}" dt="2021-08-23T14:18:57.858" v="2036" actId="27636"/>
        <pc:sldMkLst>
          <pc:docMk/>
          <pc:sldMk cId="1066147178" sldId="273"/>
        </pc:sldMkLst>
        <pc:spChg chg="mod">
          <ac:chgData name="Floriane Laumond" userId="ee200d3d-df7e-416a-ba74-bf62566ab78f" providerId="ADAL" clId="{0B0C30B6-E60D-41E7-80A1-A92589DA514A}" dt="2021-08-23T14:12:53.624" v="1715" actId="26606"/>
          <ac:spMkLst>
            <pc:docMk/>
            <pc:sldMk cId="1066147178" sldId="273"/>
            <ac:spMk id="2" creationId="{D767F786-982D-428B-A58E-40B72FE0CCFD}"/>
          </ac:spMkLst>
        </pc:spChg>
        <pc:spChg chg="del mod">
          <ac:chgData name="Floriane Laumond" userId="ee200d3d-df7e-416a-ba74-bf62566ab78f" providerId="ADAL" clId="{0B0C30B6-E60D-41E7-80A1-A92589DA514A}" dt="2021-08-23T14:02:42.915" v="1559" actId="478"/>
          <ac:spMkLst>
            <pc:docMk/>
            <pc:sldMk cId="1066147178" sldId="273"/>
            <ac:spMk id="3" creationId="{76AB2CDF-CAEA-458B-BAA9-5252A60F2826}"/>
          </ac:spMkLst>
        </pc:spChg>
        <pc:spChg chg="del">
          <ac:chgData name="Floriane Laumond" userId="ee200d3d-df7e-416a-ba74-bf62566ab78f" providerId="ADAL" clId="{0B0C30B6-E60D-41E7-80A1-A92589DA514A}" dt="2021-08-23T14:01:08.964" v="1473" actId="26606"/>
          <ac:spMkLst>
            <pc:docMk/>
            <pc:sldMk cId="1066147178" sldId="273"/>
            <ac:spMk id="4" creationId="{66B2CB05-3C07-4F07-A078-CFA1B22894D9}"/>
          </ac:spMkLst>
        </pc:spChg>
        <pc:spChg chg="del">
          <ac:chgData name="Floriane Laumond" userId="ee200d3d-df7e-416a-ba74-bf62566ab78f" providerId="ADAL" clId="{0B0C30B6-E60D-41E7-80A1-A92589DA514A}" dt="2021-08-23T14:01:08.964" v="1473" actId="26606"/>
          <ac:spMkLst>
            <pc:docMk/>
            <pc:sldMk cId="1066147178" sldId="273"/>
            <ac:spMk id="5" creationId="{220AF0D1-EA83-429B-AF12-BCC35B5DAF7A}"/>
          </ac:spMkLst>
        </pc:spChg>
        <pc:spChg chg="del">
          <ac:chgData name="Floriane Laumond" userId="ee200d3d-df7e-416a-ba74-bf62566ab78f" providerId="ADAL" clId="{0B0C30B6-E60D-41E7-80A1-A92589DA514A}" dt="2021-08-23T14:01:08.964" v="1473" actId="26606"/>
          <ac:spMkLst>
            <pc:docMk/>
            <pc:sldMk cId="1066147178" sldId="273"/>
            <ac:spMk id="6" creationId="{6BCEF8D1-4F10-4366-8F54-FA9EC76FCCF4}"/>
          </ac:spMkLst>
        </pc:spChg>
        <pc:spChg chg="add mod">
          <ac:chgData name="Floriane Laumond" userId="ee200d3d-df7e-416a-ba74-bf62566ab78f" providerId="ADAL" clId="{0B0C30B6-E60D-41E7-80A1-A92589DA514A}" dt="2021-08-23T14:12:53.624" v="1715" actId="26606"/>
          <ac:spMkLst>
            <pc:docMk/>
            <pc:sldMk cId="1066147178" sldId="273"/>
            <ac:spMk id="13" creationId="{DBE3A365-EB90-4431-9E67-F943E2C44888}"/>
          </ac:spMkLst>
        </pc:spChg>
        <pc:spChg chg="add mod ord">
          <ac:chgData name="Floriane Laumond" userId="ee200d3d-df7e-416a-ba74-bf62566ab78f" providerId="ADAL" clId="{0B0C30B6-E60D-41E7-80A1-A92589DA514A}" dt="2021-08-23T14:18:57.858" v="2036" actId="27636"/>
          <ac:spMkLst>
            <pc:docMk/>
            <pc:sldMk cId="1066147178" sldId="273"/>
            <ac:spMk id="15" creationId="{D93F42AE-F353-40B1-A923-01E29117CC94}"/>
          </ac:spMkLst>
        </pc:spChg>
        <pc:spChg chg="add del mod">
          <ac:chgData name="Floriane Laumond" userId="ee200d3d-df7e-416a-ba74-bf62566ab78f" providerId="ADAL" clId="{0B0C30B6-E60D-41E7-80A1-A92589DA514A}" dt="2021-08-23T14:13:47.419" v="1734" actId="478"/>
          <ac:spMkLst>
            <pc:docMk/>
            <pc:sldMk cId="1066147178" sldId="273"/>
            <ac:spMk id="20" creationId="{19B7CE14-E218-4E56-9604-708BA61B6A40}"/>
          </ac:spMkLst>
        </pc:spChg>
        <pc:picChg chg="add del mod">
          <ac:chgData name="Floriane Laumond" userId="ee200d3d-df7e-416a-ba74-bf62566ab78f" providerId="ADAL" clId="{0B0C30B6-E60D-41E7-80A1-A92589DA514A}" dt="2021-08-23T14:14:48.406" v="1804" actId="478"/>
          <ac:picMkLst>
            <pc:docMk/>
            <pc:sldMk cId="1066147178" sldId="273"/>
            <ac:picMk id="8" creationId="{02957D6C-3721-4D79-8811-14F0FDD39520}"/>
          </ac:picMkLst>
        </pc:picChg>
        <pc:picChg chg="add mod">
          <ac:chgData name="Floriane Laumond" userId="ee200d3d-df7e-416a-ba74-bf62566ab78f" providerId="ADAL" clId="{0B0C30B6-E60D-41E7-80A1-A92589DA514A}" dt="2021-08-23T14:15:03.576" v="1813" actId="1038"/>
          <ac:picMkLst>
            <pc:docMk/>
            <pc:sldMk cId="1066147178" sldId="273"/>
            <ac:picMk id="10" creationId="{A28EECEA-2674-433E-A755-E4E7E37EA4D1}"/>
          </ac:picMkLst>
        </pc:picChg>
      </pc:sldChg>
      <pc:sldChg chg="addSp delSp modSp new mod ord modClrScheme chgLayout">
        <pc:chgData name="Floriane Laumond" userId="ee200d3d-df7e-416a-ba74-bf62566ab78f" providerId="ADAL" clId="{0B0C30B6-E60D-41E7-80A1-A92589DA514A}" dt="2021-08-24T07:21:34.547" v="3388" actId="1076"/>
        <pc:sldMkLst>
          <pc:docMk/>
          <pc:sldMk cId="2099457496" sldId="274"/>
        </pc:sldMkLst>
        <pc:spChg chg="mod">
          <ac:chgData name="Floriane Laumond" userId="ee200d3d-df7e-416a-ba74-bf62566ab78f" providerId="ADAL" clId="{0B0C30B6-E60D-41E7-80A1-A92589DA514A}" dt="2021-08-23T14:12:39.654" v="1714" actId="26606"/>
          <ac:spMkLst>
            <pc:docMk/>
            <pc:sldMk cId="2099457496" sldId="274"/>
            <ac:spMk id="2" creationId="{3A1628BE-3127-4DDE-9D5C-F8EC95BA7B9B}"/>
          </ac:spMkLst>
        </pc:spChg>
        <pc:spChg chg="del">
          <ac:chgData name="Floriane Laumond" userId="ee200d3d-df7e-416a-ba74-bf62566ab78f" providerId="ADAL" clId="{0B0C30B6-E60D-41E7-80A1-A92589DA514A}" dt="2021-08-23T14:10:03.267" v="1641" actId="478"/>
          <ac:spMkLst>
            <pc:docMk/>
            <pc:sldMk cId="2099457496" sldId="274"/>
            <ac:spMk id="3" creationId="{65A4D5BB-A903-402C-825F-87211BBE163D}"/>
          </ac:spMkLst>
        </pc:spChg>
        <pc:spChg chg="mod">
          <ac:chgData name="Floriane Laumond" userId="ee200d3d-df7e-416a-ba74-bf62566ab78f" providerId="ADAL" clId="{0B0C30B6-E60D-41E7-80A1-A92589DA514A}" dt="2021-08-23T14:12:39.654" v="1714" actId="26606"/>
          <ac:spMkLst>
            <pc:docMk/>
            <pc:sldMk cId="2099457496" sldId="274"/>
            <ac:spMk id="4" creationId="{CF4DCA83-6482-4701-A1C4-6C1DBF82D073}"/>
          </ac:spMkLst>
        </pc:spChg>
        <pc:spChg chg="mod ord">
          <ac:chgData name="Floriane Laumond" userId="ee200d3d-df7e-416a-ba74-bf62566ab78f" providerId="ADAL" clId="{0B0C30B6-E60D-41E7-80A1-A92589DA514A}" dt="2021-08-24T07:21:34.547" v="3388" actId="1076"/>
          <ac:spMkLst>
            <pc:docMk/>
            <pc:sldMk cId="2099457496" sldId="274"/>
            <ac:spMk id="5" creationId="{BC857E84-5748-47C3-959E-66526CD39FC0}"/>
          </ac:spMkLst>
        </pc:spChg>
        <pc:spChg chg="del mod">
          <ac:chgData name="Floriane Laumond" userId="ee200d3d-df7e-416a-ba74-bf62566ab78f" providerId="ADAL" clId="{0B0C30B6-E60D-41E7-80A1-A92589DA514A}" dt="2021-08-23T14:08:29.960" v="1596"/>
          <ac:spMkLst>
            <pc:docMk/>
            <pc:sldMk cId="2099457496" sldId="274"/>
            <ac:spMk id="6" creationId="{C3013157-D8EC-4C7A-AB72-B19E7826E90A}"/>
          </ac:spMkLst>
        </pc:spChg>
        <pc:spChg chg="add del mod">
          <ac:chgData name="Floriane Laumond" userId="ee200d3d-df7e-416a-ba74-bf62566ab78f" providerId="ADAL" clId="{0B0C30B6-E60D-41E7-80A1-A92589DA514A}" dt="2021-08-23T14:11:31.747" v="1677"/>
          <ac:spMkLst>
            <pc:docMk/>
            <pc:sldMk cId="2099457496" sldId="274"/>
            <ac:spMk id="12" creationId="{EAAE22A3-4FF9-4F7E-B7C0-8C63E3383CD7}"/>
          </ac:spMkLst>
        </pc:spChg>
        <pc:spChg chg="add del mod">
          <ac:chgData name="Floriane Laumond" userId="ee200d3d-df7e-416a-ba74-bf62566ab78f" providerId="ADAL" clId="{0B0C30B6-E60D-41E7-80A1-A92589DA514A}" dt="2021-08-23T14:14:28.836" v="1764"/>
          <ac:spMkLst>
            <pc:docMk/>
            <pc:sldMk cId="2099457496" sldId="274"/>
            <ac:spMk id="16" creationId="{805D5173-9E49-42F8-AADA-70DED7030250}"/>
          </ac:spMkLst>
        </pc:spChg>
        <pc:spChg chg="add del mod">
          <ac:chgData name="Floriane Laumond" userId="ee200d3d-df7e-416a-ba74-bf62566ab78f" providerId="ADAL" clId="{0B0C30B6-E60D-41E7-80A1-A92589DA514A}" dt="2021-08-23T14:13:42.635" v="1732" actId="478"/>
          <ac:spMkLst>
            <pc:docMk/>
            <pc:sldMk cId="2099457496" sldId="274"/>
            <ac:spMk id="19" creationId="{6340ABAC-B220-4FBF-AFC2-DF60FA252B7F}"/>
          </ac:spMkLst>
        </pc:spChg>
        <pc:picChg chg="add del mod ord modCrop">
          <ac:chgData name="Floriane Laumond" userId="ee200d3d-df7e-416a-ba74-bf62566ab78f" providerId="ADAL" clId="{0B0C30B6-E60D-41E7-80A1-A92589DA514A}" dt="2021-08-23T14:11:29.183" v="1675" actId="478"/>
          <ac:picMkLst>
            <pc:docMk/>
            <pc:sldMk cId="2099457496" sldId="274"/>
            <ac:picMk id="8" creationId="{8E195405-9106-4425-9D87-0A51E0D4A773}"/>
          </ac:picMkLst>
        </pc:picChg>
        <pc:picChg chg="add del mod">
          <ac:chgData name="Floriane Laumond" userId="ee200d3d-df7e-416a-ba74-bf62566ab78f" providerId="ADAL" clId="{0B0C30B6-E60D-41E7-80A1-A92589DA514A}" dt="2021-08-23T14:11:26.198" v="1674" actId="931"/>
          <ac:picMkLst>
            <pc:docMk/>
            <pc:sldMk cId="2099457496" sldId="274"/>
            <ac:picMk id="10" creationId="{2136E6FC-E00B-4385-AB69-3C79785ED5F0}"/>
          </ac:picMkLst>
        </pc:picChg>
        <pc:picChg chg="add del mod ord modCrop">
          <ac:chgData name="Floriane Laumond" userId="ee200d3d-df7e-416a-ba74-bf62566ab78f" providerId="ADAL" clId="{0B0C30B6-E60D-41E7-80A1-A92589DA514A}" dt="2021-08-23T14:14:27.063" v="1762" actId="478"/>
          <ac:picMkLst>
            <pc:docMk/>
            <pc:sldMk cId="2099457496" sldId="274"/>
            <ac:picMk id="14" creationId="{C823F56F-CE96-4F67-81BB-E60D17B5879D}"/>
          </ac:picMkLst>
        </pc:picChg>
        <pc:picChg chg="add mod ord">
          <ac:chgData name="Floriane Laumond" userId="ee200d3d-df7e-416a-ba74-bf62566ab78f" providerId="ADAL" clId="{0B0C30B6-E60D-41E7-80A1-A92589DA514A}" dt="2021-08-23T14:14:33.613" v="1780" actId="1037"/>
          <ac:picMkLst>
            <pc:docMk/>
            <pc:sldMk cId="2099457496" sldId="274"/>
            <ac:picMk id="18" creationId="{01A74FC3-17B8-4D28-B9DB-15079E6591B3}"/>
          </ac:picMkLst>
        </pc:picChg>
      </pc:sldChg>
      <pc:sldChg chg="addSp delSp modSp add mod modClrScheme chgLayout">
        <pc:chgData name="Floriane Laumond" userId="ee200d3d-df7e-416a-ba74-bf62566ab78f" providerId="ADAL" clId="{0B0C30B6-E60D-41E7-80A1-A92589DA514A}" dt="2021-08-24T07:19:36.276" v="3344" actId="14100"/>
        <pc:sldMkLst>
          <pc:docMk/>
          <pc:sldMk cId="1036669574" sldId="275"/>
        </pc:sldMkLst>
        <pc:spChg chg="mod">
          <ac:chgData name="Floriane Laumond" userId="ee200d3d-df7e-416a-ba74-bf62566ab78f" providerId="ADAL" clId="{0B0C30B6-E60D-41E7-80A1-A92589DA514A}" dt="2021-08-23T14:11:46.742" v="1680" actId="26606"/>
          <ac:spMkLst>
            <pc:docMk/>
            <pc:sldMk cId="1036669574" sldId="275"/>
            <ac:spMk id="2" creationId="{3A1628BE-3127-4DDE-9D5C-F8EC95BA7B9B}"/>
          </ac:spMkLst>
        </pc:spChg>
        <pc:spChg chg="mod">
          <ac:chgData name="Floriane Laumond" userId="ee200d3d-df7e-416a-ba74-bf62566ab78f" providerId="ADAL" clId="{0B0C30B6-E60D-41E7-80A1-A92589DA514A}" dt="2021-08-23T14:11:46.742" v="1680" actId="26606"/>
          <ac:spMkLst>
            <pc:docMk/>
            <pc:sldMk cId="1036669574" sldId="275"/>
            <ac:spMk id="4" creationId="{CF4DCA83-6482-4701-A1C4-6C1DBF82D073}"/>
          </ac:spMkLst>
        </pc:spChg>
        <pc:spChg chg="mod ord">
          <ac:chgData name="Floriane Laumond" userId="ee200d3d-df7e-416a-ba74-bf62566ab78f" providerId="ADAL" clId="{0B0C30B6-E60D-41E7-80A1-A92589DA514A}" dt="2021-08-24T07:19:36.276" v="3344" actId="14100"/>
          <ac:spMkLst>
            <pc:docMk/>
            <pc:sldMk cId="1036669574" sldId="275"/>
            <ac:spMk id="5" creationId="{BC857E84-5748-47C3-959E-66526CD39FC0}"/>
          </ac:spMkLst>
        </pc:spChg>
        <pc:spChg chg="add del mod">
          <ac:chgData name="Floriane Laumond" userId="ee200d3d-df7e-416a-ba74-bf62566ab78f" providerId="ADAL" clId="{0B0C30B6-E60D-41E7-80A1-A92589DA514A}" dt="2021-08-23T14:14:38.839" v="1783"/>
          <ac:spMkLst>
            <pc:docMk/>
            <pc:sldMk cId="1036669574" sldId="275"/>
            <ac:spMk id="6" creationId="{A42F78A3-3B2E-419C-AF00-CD4CE45C3DAF}"/>
          </ac:spMkLst>
        </pc:spChg>
        <pc:spChg chg="add del mod">
          <ac:chgData name="Floriane Laumond" userId="ee200d3d-df7e-416a-ba74-bf62566ab78f" providerId="ADAL" clId="{0B0C30B6-E60D-41E7-80A1-A92589DA514A}" dt="2021-08-23T14:13:45.575" v="1733" actId="478"/>
          <ac:spMkLst>
            <pc:docMk/>
            <pc:sldMk cId="1036669574" sldId="275"/>
            <ac:spMk id="13" creationId="{AA62F311-3A91-445E-91D8-2C60842A7ACB}"/>
          </ac:spMkLst>
        </pc:spChg>
        <pc:picChg chg="del mod">
          <ac:chgData name="Floriane Laumond" userId="ee200d3d-df7e-416a-ba74-bf62566ab78f" providerId="ADAL" clId="{0B0C30B6-E60D-41E7-80A1-A92589DA514A}" dt="2021-08-23T14:14:36.457" v="1781" actId="478"/>
          <ac:picMkLst>
            <pc:docMk/>
            <pc:sldMk cId="1036669574" sldId="275"/>
            <ac:picMk id="8" creationId="{8E195405-9106-4425-9D87-0A51E0D4A773}"/>
          </ac:picMkLst>
        </pc:picChg>
        <pc:picChg chg="add mod ord">
          <ac:chgData name="Floriane Laumond" userId="ee200d3d-df7e-416a-ba74-bf62566ab78f" providerId="ADAL" clId="{0B0C30B6-E60D-41E7-80A1-A92589DA514A}" dt="2021-08-23T14:14:45.064" v="1803" actId="1038"/>
          <ac:picMkLst>
            <pc:docMk/>
            <pc:sldMk cId="1036669574" sldId="275"/>
            <ac:picMk id="9" creationId="{B93CAF04-38FF-439A-A52B-DE24398F2004}"/>
          </ac:picMkLst>
        </pc:picChg>
      </pc:sldChg>
      <pc:sldChg chg="addSp delSp modSp add del mod">
        <pc:chgData name="Floriane Laumond" userId="ee200d3d-df7e-416a-ba74-bf62566ab78f" providerId="ADAL" clId="{0B0C30B6-E60D-41E7-80A1-A92589DA514A}" dt="2021-08-23T14:11:00.288" v="1666" actId="47"/>
        <pc:sldMkLst>
          <pc:docMk/>
          <pc:sldMk cId="1892316289" sldId="275"/>
        </pc:sldMkLst>
        <pc:picChg chg="add del mod">
          <ac:chgData name="Floriane Laumond" userId="ee200d3d-df7e-416a-ba74-bf62566ab78f" providerId="ADAL" clId="{0B0C30B6-E60D-41E7-80A1-A92589DA514A}" dt="2021-08-23T14:10:49.898" v="1655" actId="931"/>
          <ac:picMkLst>
            <pc:docMk/>
            <pc:sldMk cId="1892316289" sldId="275"/>
            <ac:picMk id="4" creationId="{020A3D35-EC01-4F38-BA3A-F1AD10319DD7}"/>
          </ac:picMkLst>
        </pc:picChg>
        <pc:picChg chg="add del mod">
          <ac:chgData name="Floriane Laumond" userId="ee200d3d-df7e-416a-ba74-bf62566ab78f" providerId="ADAL" clId="{0B0C30B6-E60D-41E7-80A1-A92589DA514A}" dt="2021-08-23T14:10:53.369" v="1660" actId="931"/>
          <ac:picMkLst>
            <pc:docMk/>
            <pc:sldMk cId="1892316289" sldId="275"/>
            <ac:picMk id="6" creationId="{0AF22CC0-E228-42C6-947D-567B7D77C3EF}"/>
          </ac:picMkLst>
        </pc:picChg>
        <pc:picChg chg="add del mod">
          <ac:chgData name="Floriane Laumond" userId="ee200d3d-df7e-416a-ba74-bf62566ab78f" providerId="ADAL" clId="{0B0C30B6-E60D-41E7-80A1-A92589DA514A}" dt="2021-08-23T14:10:56.647" v="1665" actId="931"/>
          <ac:picMkLst>
            <pc:docMk/>
            <pc:sldMk cId="1892316289" sldId="275"/>
            <ac:picMk id="9" creationId="{6B4D3B89-5B77-47D1-9DEA-88A8EE121FA3}"/>
          </ac:picMkLst>
        </pc:picChg>
      </pc:sldChg>
      <pc:sldChg chg="addSp delSp modSp add mod">
        <pc:chgData name="Floriane Laumond" userId="ee200d3d-df7e-416a-ba74-bf62566ab78f" providerId="ADAL" clId="{0B0C30B6-E60D-41E7-80A1-A92589DA514A}" dt="2021-08-24T07:21:29.483" v="3387" actId="1076"/>
        <pc:sldMkLst>
          <pc:docMk/>
          <pc:sldMk cId="558981205" sldId="276"/>
        </pc:sldMkLst>
        <pc:spChg chg="mod">
          <ac:chgData name="Floriane Laumond" userId="ee200d3d-df7e-416a-ba74-bf62566ab78f" providerId="ADAL" clId="{0B0C30B6-E60D-41E7-80A1-A92589DA514A}" dt="2021-08-23T14:18:26.251" v="2023" actId="20577"/>
          <ac:spMkLst>
            <pc:docMk/>
            <pc:sldMk cId="558981205" sldId="276"/>
            <ac:spMk id="4" creationId="{CF4DCA83-6482-4701-A1C4-6C1DBF82D073}"/>
          </ac:spMkLst>
        </pc:spChg>
        <pc:spChg chg="mod">
          <ac:chgData name="Floriane Laumond" userId="ee200d3d-df7e-416a-ba74-bf62566ab78f" providerId="ADAL" clId="{0B0C30B6-E60D-41E7-80A1-A92589DA514A}" dt="2021-08-24T07:21:29.483" v="3387" actId="1076"/>
          <ac:spMkLst>
            <pc:docMk/>
            <pc:sldMk cId="558981205" sldId="276"/>
            <ac:spMk id="5" creationId="{BC857E84-5748-47C3-959E-66526CD39FC0}"/>
          </ac:spMkLst>
        </pc:spChg>
        <pc:spChg chg="add del mod">
          <ac:chgData name="Floriane Laumond" userId="ee200d3d-df7e-416a-ba74-bf62566ab78f" providerId="ADAL" clId="{0B0C30B6-E60D-41E7-80A1-A92589DA514A}" dt="2021-08-23T14:13:05.460" v="1719"/>
          <ac:spMkLst>
            <pc:docMk/>
            <pc:sldMk cId="558981205" sldId="276"/>
            <ac:spMk id="6" creationId="{6C710BEB-9C57-49F2-A85A-BED8BE41445D}"/>
          </ac:spMkLst>
        </pc:spChg>
        <pc:spChg chg="del">
          <ac:chgData name="Floriane Laumond" userId="ee200d3d-df7e-416a-ba74-bf62566ab78f" providerId="ADAL" clId="{0B0C30B6-E60D-41E7-80A1-A92589DA514A}" dt="2021-08-23T14:13:40.084" v="1731" actId="478"/>
          <ac:spMkLst>
            <pc:docMk/>
            <pc:sldMk cId="558981205" sldId="276"/>
            <ac:spMk id="19" creationId="{6340ABAC-B220-4FBF-AFC2-DF60FA252B7F}"/>
          </ac:spMkLst>
        </pc:spChg>
        <pc:picChg chg="add mod ord">
          <ac:chgData name="Floriane Laumond" userId="ee200d3d-df7e-416a-ba74-bf62566ab78f" providerId="ADAL" clId="{0B0C30B6-E60D-41E7-80A1-A92589DA514A}" dt="2021-08-23T14:14:24.576" v="1761" actId="1037"/>
          <ac:picMkLst>
            <pc:docMk/>
            <pc:sldMk cId="558981205" sldId="276"/>
            <ac:picMk id="8" creationId="{F92B6BC1-1527-4B78-8E97-CB751EB8B98F}"/>
          </ac:picMkLst>
        </pc:picChg>
        <pc:picChg chg="del">
          <ac:chgData name="Floriane Laumond" userId="ee200d3d-df7e-416a-ba74-bf62566ab78f" providerId="ADAL" clId="{0B0C30B6-E60D-41E7-80A1-A92589DA514A}" dt="2021-08-23T14:13:03.777" v="1717" actId="478"/>
          <ac:picMkLst>
            <pc:docMk/>
            <pc:sldMk cId="558981205" sldId="276"/>
            <ac:picMk id="14" creationId="{C823F56F-CE96-4F67-81BB-E60D17B5879D}"/>
          </ac:picMkLst>
        </pc:picChg>
      </pc:sldChg>
      <pc:sldChg chg="addSp delSp modSp add mod">
        <pc:chgData name="Floriane Laumond" userId="ee200d3d-df7e-416a-ba74-bf62566ab78f" providerId="ADAL" clId="{0B0C30B6-E60D-41E7-80A1-A92589DA514A}" dt="2021-08-24T07:20:31.813" v="3370" actId="1076"/>
        <pc:sldMkLst>
          <pc:docMk/>
          <pc:sldMk cId="513903269" sldId="277"/>
        </pc:sldMkLst>
        <pc:spChg chg="mod">
          <ac:chgData name="Floriane Laumond" userId="ee200d3d-df7e-416a-ba74-bf62566ab78f" providerId="ADAL" clId="{0B0C30B6-E60D-41E7-80A1-A92589DA514A}" dt="2021-08-23T14:18:16.665" v="2006" actId="20577"/>
          <ac:spMkLst>
            <pc:docMk/>
            <pc:sldMk cId="513903269" sldId="277"/>
            <ac:spMk id="4" creationId="{CF4DCA83-6482-4701-A1C4-6C1DBF82D073}"/>
          </ac:spMkLst>
        </pc:spChg>
        <pc:spChg chg="mod ord">
          <ac:chgData name="Floriane Laumond" userId="ee200d3d-df7e-416a-ba74-bf62566ab78f" providerId="ADAL" clId="{0B0C30B6-E60D-41E7-80A1-A92589DA514A}" dt="2021-08-24T07:20:31.813" v="3370" actId="1076"/>
          <ac:spMkLst>
            <pc:docMk/>
            <pc:sldMk cId="513903269" sldId="277"/>
            <ac:spMk id="5" creationId="{BC857E84-5748-47C3-959E-66526CD39FC0}"/>
          </ac:spMkLst>
        </pc:spChg>
        <pc:spChg chg="add del mod">
          <ac:chgData name="Floriane Laumond" userId="ee200d3d-df7e-416a-ba74-bf62566ab78f" providerId="ADAL" clId="{0B0C30B6-E60D-41E7-80A1-A92589DA514A}" dt="2021-08-23T14:13:56.345" v="1738"/>
          <ac:spMkLst>
            <pc:docMk/>
            <pc:sldMk cId="513903269" sldId="277"/>
            <ac:spMk id="6" creationId="{71D66E38-7051-40D7-A74F-401ED5E0801A}"/>
          </ac:spMkLst>
        </pc:spChg>
        <pc:spChg chg="add del">
          <ac:chgData name="Floriane Laumond" userId="ee200d3d-df7e-416a-ba74-bf62566ab78f" providerId="ADAL" clId="{0B0C30B6-E60D-41E7-80A1-A92589DA514A}" dt="2021-08-23T14:14:07.419" v="1755" actId="26606"/>
          <ac:spMkLst>
            <pc:docMk/>
            <pc:sldMk cId="513903269" sldId="277"/>
            <ac:spMk id="14" creationId="{C85F1CDD-7566-4E2E-8D0D-2DECE2600D6E}"/>
          </ac:spMkLst>
        </pc:spChg>
        <pc:picChg chg="del">
          <ac:chgData name="Floriane Laumond" userId="ee200d3d-df7e-416a-ba74-bf62566ab78f" providerId="ADAL" clId="{0B0C30B6-E60D-41E7-80A1-A92589DA514A}" dt="2021-08-23T14:13:53.410" v="1736" actId="478"/>
          <ac:picMkLst>
            <pc:docMk/>
            <pc:sldMk cId="513903269" sldId="277"/>
            <ac:picMk id="8" creationId="{F92B6BC1-1527-4B78-8E97-CB751EB8B98F}"/>
          </ac:picMkLst>
        </pc:picChg>
        <pc:picChg chg="add mod ord">
          <ac:chgData name="Floriane Laumond" userId="ee200d3d-df7e-416a-ba74-bf62566ab78f" providerId="ADAL" clId="{0B0C30B6-E60D-41E7-80A1-A92589DA514A}" dt="2021-08-23T14:14:13.457" v="1756" actId="1076"/>
          <ac:picMkLst>
            <pc:docMk/>
            <pc:sldMk cId="513903269" sldId="277"/>
            <ac:picMk id="9" creationId="{7472FFFD-065A-4461-9FB8-3EAACCE17EA1}"/>
          </ac:picMkLst>
        </pc:picChg>
      </pc:sldChg>
      <pc:sldChg chg="addSp delSp modSp add mod">
        <pc:chgData name="Floriane Laumond" userId="ee200d3d-df7e-416a-ba74-bf62566ab78f" providerId="ADAL" clId="{0B0C30B6-E60D-41E7-80A1-A92589DA514A}" dt="2021-08-24T07:22:01.604" v="3390" actId="1076"/>
        <pc:sldMkLst>
          <pc:docMk/>
          <pc:sldMk cId="1709685462" sldId="278"/>
        </pc:sldMkLst>
        <pc:spChg chg="mod">
          <ac:chgData name="Floriane Laumond" userId="ee200d3d-df7e-416a-ba74-bf62566ab78f" providerId="ADAL" clId="{0B0C30B6-E60D-41E7-80A1-A92589DA514A}" dt="2021-08-23T14:18:04.459" v="1990" actId="20577"/>
          <ac:spMkLst>
            <pc:docMk/>
            <pc:sldMk cId="1709685462" sldId="278"/>
            <ac:spMk id="4" creationId="{CF4DCA83-6482-4701-A1C4-6C1DBF82D073}"/>
          </ac:spMkLst>
        </pc:spChg>
        <pc:spChg chg="del mod">
          <ac:chgData name="Floriane Laumond" userId="ee200d3d-df7e-416a-ba74-bf62566ab78f" providerId="ADAL" clId="{0B0C30B6-E60D-41E7-80A1-A92589DA514A}" dt="2021-08-23T14:16:40.120" v="1856"/>
          <ac:spMkLst>
            <pc:docMk/>
            <pc:sldMk cId="1709685462" sldId="278"/>
            <ac:spMk id="5" creationId="{BC857E84-5748-47C3-959E-66526CD39FC0}"/>
          </ac:spMkLst>
        </pc:spChg>
        <pc:spChg chg="add del mod">
          <ac:chgData name="Floriane Laumond" userId="ee200d3d-df7e-416a-ba74-bf62566ab78f" providerId="ADAL" clId="{0B0C30B6-E60D-41E7-80A1-A92589DA514A}" dt="2021-08-23T14:15:47.229" v="1819"/>
          <ac:spMkLst>
            <pc:docMk/>
            <pc:sldMk cId="1709685462" sldId="278"/>
            <ac:spMk id="6" creationId="{A65AFECE-D4FA-48A4-9B66-654265755295}"/>
          </ac:spMkLst>
        </pc:spChg>
        <pc:spChg chg="add mod">
          <ac:chgData name="Floriane Laumond" userId="ee200d3d-df7e-416a-ba74-bf62566ab78f" providerId="ADAL" clId="{0B0C30B6-E60D-41E7-80A1-A92589DA514A}" dt="2021-08-24T07:22:01.604" v="3390" actId="1076"/>
          <ac:spMkLst>
            <pc:docMk/>
            <pc:sldMk cId="1709685462" sldId="278"/>
            <ac:spMk id="13" creationId="{CEA63C0B-A7DE-4265-8BEA-69F23C57F06C}"/>
          </ac:spMkLst>
        </pc:spChg>
        <pc:graphicFrameChg chg="add del mod">
          <ac:chgData name="Floriane Laumond" userId="ee200d3d-df7e-416a-ba74-bf62566ab78f" providerId="ADAL" clId="{0B0C30B6-E60D-41E7-80A1-A92589DA514A}" dt="2021-08-23T14:16:37.238" v="1853"/>
          <ac:graphicFrameMkLst>
            <pc:docMk/>
            <pc:sldMk cId="1709685462" sldId="278"/>
            <ac:graphicFrameMk id="10" creationId="{AFE8A8B4-A6CE-4A6D-80E7-AAC263436138}"/>
          </ac:graphicFrameMkLst>
        </pc:graphicFrameChg>
        <pc:graphicFrameChg chg="add del mod">
          <ac:chgData name="Floriane Laumond" userId="ee200d3d-df7e-416a-ba74-bf62566ab78f" providerId="ADAL" clId="{0B0C30B6-E60D-41E7-80A1-A92589DA514A}" dt="2021-08-23T14:16:41.491" v="1857" actId="21"/>
          <ac:graphicFrameMkLst>
            <pc:docMk/>
            <pc:sldMk cId="1709685462" sldId="278"/>
            <ac:graphicFrameMk id="11" creationId="{93AC3395-CA28-4654-84ED-ECE6E696D659}"/>
          </ac:graphicFrameMkLst>
        </pc:graphicFrameChg>
        <pc:picChg chg="del">
          <ac:chgData name="Floriane Laumond" userId="ee200d3d-df7e-416a-ba74-bf62566ab78f" providerId="ADAL" clId="{0B0C30B6-E60D-41E7-80A1-A92589DA514A}" dt="2021-08-23T14:15:33.667" v="1817" actId="478"/>
          <ac:picMkLst>
            <pc:docMk/>
            <pc:sldMk cId="1709685462" sldId="278"/>
            <ac:picMk id="8" creationId="{F92B6BC1-1527-4B78-8E97-CB751EB8B98F}"/>
          </ac:picMkLst>
        </pc:picChg>
        <pc:picChg chg="add mod ord">
          <ac:chgData name="Floriane Laumond" userId="ee200d3d-df7e-416a-ba74-bf62566ab78f" providerId="ADAL" clId="{0B0C30B6-E60D-41E7-80A1-A92589DA514A}" dt="2021-08-23T14:15:50.814" v="1834" actId="1037"/>
          <ac:picMkLst>
            <pc:docMk/>
            <pc:sldMk cId="1709685462" sldId="278"/>
            <ac:picMk id="9" creationId="{A0FD221E-BCA7-4D06-83B8-6321CA2936A2}"/>
          </ac:picMkLst>
        </pc:picChg>
      </pc:sldChg>
      <pc:sldChg chg="addSp delSp modSp add mod">
        <pc:chgData name="Floriane Laumond" userId="ee200d3d-df7e-416a-ba74-bf62566ab78f" providerId="ADAL" clId="{0B0C30B6-E60D-41E7-80A1-A92589DA514A}" dt="2021-08-24T07:20:44.382" v="3371" actId="2711"/>
        <pc:sldMkLst>
          <pc:docMk/>
          <pc:sldMk cId="708277789" sldId="279"/>
        </pc:sldMkLst>
        <pc:spChg chg="mod">
          <ac:chgData name="Floriane Laumond" userId="ee200d3d-df7e-416a-ba74-bf62566ab78f" providerId="ADAL" clId="{0B0C30B6-E60D-41E7-80A1-A92589DA514A}" dt="2021-08-23T14:17:55.915" v="1976" actId="20577"/>
          <ac:spMkLst>
            <pc:docMk/>
            <pc:sldMk cId="708277789" sldId="279"/>
            <ac:spMk id="4" creationId="{CF4DCA83-6482-4701-A1C4-6C1DBF82D073}"/>
          </ac:spMkLst>
        </pc:spChg>
        <pc:spChg chg="mod">
          <ac:chgData name="Floriane Laumond" userId="ee200d3d-df7e-416a-ba74-bf62566ab78f" providerId="ADAL" clId="{0B0C30B6-E60D-41E7-80A1-A92589DA514A}" dt="2021-08-24T07:20:44.382" v="3371" actId="2711"/>
          <ac:spMkLst>
            <pc:docMk/>
            <pc:sldMk cId="708277789" sldId="279"/>
            <ac:spMk id="5" creationId="{BC857E84-5748-47C3-959E-66526CD39FC0}"/>
          </ac:spMkLst>
        </pc:spChg>
        <pc:spChg chg="add del mod">
          <ac:chgData name="Floriane Laumond" userId="ee200d3d-df7e-416a-ba74-bf62566ab78f" providerId="ADAL" clId="{0B0C30B6-E60D-41E7-80A1-A92589DA514A}" dt="2021-08-23T14:17:09.968" v="1873"/>
          <ac:spMkLst>
            <pc:docMk/>
            <pc:sldMk cId="708277789" sldId="279"/>
            <ac:spMk id="6" creationId="{18B2DA4A-F018-4943-A671-8145F5DF705C}"/>
          </ac:spMkLst>
        </pc:spChg>
        <pc:picChg chg="add mod ord">
          <ac:chgData name="Floriane Laumond" userId="ee200d3d-df7e-416a-ba74-bf62566ab78f" providerId="ADAL" clId="{0B0C30B6-E60D-41E7-80A1-A92589DA514A}" dt="2021-08-23T14:17:14.328" v="1893" actId="1037"/>
          <ac:picMkLst>
            <pc:docMk/>
            <pc:sldMk cId="708277789" sldId="279"/>
            <ac:picMk id="8" creationId="{5FCD66A4-842A-4412-922D-C452013E51F5}"/>
          </ac:picMkLst>
        </pc:picChg>
        <pc:picChg chg="del">
          <ac:chgData name="Floriane Laumond" userId="ee200d3d-df7e-416a-ba74-bf62566ab78f" providerId="ADAL" clId="{0B0C30B6-E60D-41E7-80A1-A92589DA514A}" dt="2021-08-23T14:17:07.998" v="1871" actId="478"/>
          <ac:picMkLst>
            <pc:docMk/>
            <pc:sldMk cId="708277789" sldId="279"/>
            <ac:picMk id="9" creationId="{7472FFFD-065A-4461-9FB8-3EAACCE17EA1}"/>
          </ac:picMkLst>
        </pc:picChg>
      </pc:sldChg>
      <pc:sldChg chg="addSp delSp modSp add mod">
        <pc:chgData name="Floriane Laumond" userId="ee200d3d-df7e-416a-ba74-bf62566ab78f" providerId="ADAL" clId="{0B0C30B6-E60D-41E7-80A1-A92589DA514A}" dt="2021-08-24T07:03:15.782" v="2901" actId="14100"/>
        <pc:sldMkLst>
          <pc:docMk/>
          <pc:sldMk cId="117305775" sldId="280"/>
        </pc:sldMkLst>
        <pc:spChg chg="del">
          <ac:chgData name="Floriane Laumond" userId="ee200d3d-df7e-416a-ba74-bf62566ab78f" providerId="ADAL" clId="{0B0C30B6-E60D-41E7-80A1-A92589DA514A}" dt="2021-08-23T14:23:05.265" v="2215" actId="478"/>
          <ac:spMkLst>
            <pc:docMk/>
            <pc:sldMk cId="117305775" sldId="280"/>
            <ac:spMk id="3" creationId="{0CEF9153-8777-40BE-856A-F36D008F5B26}"/>
          </ac:spMkLst>
        </pc:spChg>
        <pc:spChg chg="mod">
          <ac:chgData name="Floriane Laumond" userId="ee200d3d-df7e-416a-ba74-bf62566ab78f" providerId="ADAL" clId="{0B0C30B6-E60D-41E7-80A1-A92589DA514A}" dt="2021-08-24T07:03:15.782" v="2901" actId="14100"/>
          <ac:spMkLst>
            <pc:docMk/>
            <pc:sldMk cId="117305775" sldId="280"/>
            <ac:spMk id="4" creationId="{D3BFCB07-6C49-4FD9-A60E-365443B88FE2}"/>
          </ac:spMkLst>
        </pc:spChg>
        <pc:spChg chg="del">
          <ac:chgData name="Floriane Laumond" userId="ee200d3d-df7e-416a-ba74-bf62566ab78f" providerId="ADAL" clId="{0B0C30B6-E60D-41E7-80A1-A92589DA514A}" dt="2021-08-23T14:22:46.671" v="2180" actId="478"/>
          <ac:spMkLst>
            <pc:docMk/>
            <pc:sldMk cId="117305775" sldId="280"/>
            <ac:spMk id="6" creationId="{349249DA-4230-416D-838C-A72D2E7CADA4}"/>
          </ac:spMkLst>
        </pc:spChg>
        <pc:spChg chg="add del mod">
          <ac:chgData name="Floriane Laumond" userId="ee200d3d-df7e-416a-ba74-bf62566ab78f" providerId="ADAL" clId="{0B0C30B6-E60D-41E7-80A1-A92589DA514A}" dt="2021-08-24T07:03:02.154" v="2883" actId="478"/>
          <ac:spMkLst>
            <pc:docMk/>
            <pc:sldMk cId="117305775" sldId="280"/>
            <ac:spMk id="6" creationId="{65A67F79-E514-4694-8EA2-53A29DF3AF4C}"/>
          </ac:spMkLst>
        </pc:spChg>
        <pc:spChg chg="add del mod">
          <ac:chgData name="Floriane Laumond" userId="ee200d3d-df7e-416a-ba74-bf62566ab78f" providerId="ADAL" clId="{0B0C30B6-E60D-41E7-80A1-A92589DA514A}" dt="2021-08-23T14:22:48.189" v="2181" actId="478"/>
          <ac:spMkLst>
            <pc:docMk/>
            <pc:sldMk cId="117305775" sldId="280"/>
            <ac:spMk id="7" creationId="{A9F6635F-A6F3-421E-93DE-F79620F912CA}"/>
          </ac:spMkLst>
        </pc:spChg>
        <pc:picChg chg="del">
          <ac:chgData name="Floriane Laumond" userId="ee200d3d-df7e-416a-ba74-bf62566ab78f" providerId="ADAL" clId="{0B0C30B6-E60D-41E7-80A1-A92589DA514A}" dt="2021-08-23T14:22:45.192" v="2179" actId="478"/>
          <ac:picMkLst>
            <pc:docMk/>
            <pc:sldMk cId="117305775" sldId="280"/>
            <ac:picMk id="13" creationId="{BC506C70-D9C1-4BB6-BD35-F7D2143248B0}"/>
          </ac:picMkLst>
        </pc:picChg>
        <pc:picChg chg="mod">
          <ac:chgData name="Floriane Laumond" userId="ee200d3d-df7e-416a-ba74-bf62566ab78f" providerId="ADAL" clId="{0B0C30B6-E60D-41E7-80A1-A92589DA514A}" dt="2021-08-23T14:24:06.351" v="2244" actId="1076"/>
          <ac:picMkLst>
            <pc:docMk/>
            <pc:sldMk cId="117305775" sldId="280"/>
            <ac:picMk id="19" creationId="{CCC74570-B876-4D7A-AC96-C8F2A6ECFBE4}"/>
          </ac:picMkLst>
        </pc:picChg>
      </pc:sldChg>
      <pc:sldChg chg="addSp delSp modSp new mod">
        <pc:chgData name="Floriane Laumond" userId="ee200d3d-df7e-416a-ba74-bf62566ab78f" providerId="ADAL" clId="{0B0C30B6-E60D-41E7-80A1-A92589DA514A}" dt="2021-08-23T14:28:07.081" v="2377" actId="20577"/>
        <pc:sldMkLst>
          <pc:docMk/>
          <pc:sldMk cId="2525393566" sldId="281"/>
        </pc:sldMkLst>
        <pc:spChg chg="del">
          <ac:chgData name="Floriane Laumond" userId="ee200d3d-df7e-416a-ba74-bf62566ab78f" providerId="ADAL" clId="{0B0C30B6-E60D-41E7-80A1-A92589DA514A}" dt="2021-08-23T14:27:44.222" v="2371" actId="478"/>
          <ac:spMkLst>
            <pc:docMk/>
            <pc:sldMk cId="2525393566" sldId="281"/>
            <ac:spMk id="3" creationId="{8E9185C1-77BF-4C4C-80FB-DC7086BF1FA1}"/>
          </ac:spMkLst>
        </pc:spChg>
        <pc:spChg chg="mod">
          <ac:chgData name="Floriane Laumond" userId="ee200d3d-df7e-416a-ba74-bf62566ab78f" providerId="ADAL" clId="{0B0C30B6-E60D-41E7-80A1-A92589DA514A}" dt="2021-08-23T14:28:07.081" v="2377" actId="20577"/>
          <ac:spMkLst>
            <pc:docMk/>
            <pc:sldMk cId="2525393566" sldId="281"/>
            <ac:spMk id="4" creationId="{ED2C66F2-453B-47A4-BCE9-A843E71C2548}"/>
          </ac:spMkLst>
        </pc:spChg>
        <pc:spChg chg="del">
          <ac:chgData name="Floriane Laumond" userId="ee200d3d-df7e-416a-ba74-bf62566ab78f" providerId="ADAL" clId="{0B0C30B6-E60D-41E7-80A1-A92589DA514A}" dt="2021-08-23T14:27:37.601" v="2370" actId="478"/>
          <ac:spMkLst>
            <pc:docMk/>
            <pc:sldMk cId="2525393566" sldId="281"/>
            <ac:spMk id="5" creationId="{379283E1-32D0-4919-B45A-C27801E490CE}"/>
          </ac:spMkLst>
        </pc:spChg>
        <pc:picChg chg="add mod">
          <ac:chgData name="Floriane Laumond" userId="ee200d3d-df7e-416a-ba74-bf62566ab78f" providerId="ADAL" clId="{0B0C30B6-E60D-41E7-80A1-A92589DA514A}" dt="2021-08-23T14:27:59.487" v="2374" actId="1076"/>
          <ac:picMkLst>
            <pc:docMk/>
            <pc:sldMk cId="2525393566" sldId="281"/>
            <ac:picMk id="7" creationId="{7799830F-92C6-4098-BB77-39DABED57864}"/>
          </ac:picMkLst>
        </pc:picChg>
      </pc:sldChg>
      <pc:sldChg chg="modSp new mod">
        <pc:chgData name="Floriane Laumond" userId="ee200d3d-df7e-416a-ba74-bf62566ab78f" providerId="ADAL" clId="{0B0C30B6-E60D-41E7-80A1-A92589DA514A}" dt="2021-08-24T07:08:01.350" v="3125" actId="20577"/>
        <pc:sldMkLst>
          <pc:docMk/>
          <pc:sldMk cId="255608924" sldId="282"/>
        </pc:sldMkLst>
        <pc:spChg chg="mod">
          <ac:chgData name="Floriane Laumond" userId="ee200d3d-df7e-416a-ba74-bf62566ab78f" providerId="ADAL" clId="{0B0C30B6-E60D-41E7-80A1-A92589DA514A}" dt="2021-08-23T14:31:28.952" v="2634" actId="1076"/>
          <ac:spMkLst>
            <pc:docMk/>
            <pc:sldMk cId="255608924" sldId="282"/>
            <ac:spMk id="3" creationId="{9D7451D5-8D70-4F25-BF6D-3DBB90EC696D}"/>
          </ac:spMkLst>
        </pc:spChg>
        <pc:spChg chg="mod">
          <ac:chgData name="Floriane Laumond" userId="ee200d3d-df7e-416a-ba74-bf62566ab78f" providerId="ADAL" clId="{0B0C30B6-E60D-41E7-80A1-A92589DA514A}" dt="2021-08-24T07:08:01.350" v="3125" actId="20577"/>
          <ac:spMkLst>
            <pc:docMk/>
            <pc:sldMk cId="255608924" sldId="282"/>
            <ac:spMk id="4" creationId="{0CB41FF3-1896-410A-BFB4-189FE5B35190}"/>
          </ac:spMkLst>
        </pc:spChg>
        <pc:spChg chg="mod">
          <ac:chgData name="Floriane Laumond" userId="ee200d3d-df7e-416a-ba74-bf62566ab78f" providerId="ADAL" clId="{0B0C30B6-E60D-41E7-80A1-A92589DA514A}" dt="2021-08-23T14:31:25.799" v="2633" actId="1076"/>
          <ac:spMkLst>
            <pc:docMk/>
            <pc:sldMk cId="255608924" sldId="282"/>
            <ac:spMk id="5" creationId="{32BC743A-081D-4F4E-8009-9C004E60CE11}"/>
          </ac:spMkLst>
        </pc:spChg>
      </pc:sldChg>
      <pc:sldChg chg="new del">
        <pc:chgData name="Floriane Laumond" userId="ee200d3d-df7e-416a-ba74-bf62566ab78f" providerId="ADAL" clId="{0B0C30B6-E60D-41E7-80A1-A92589DA514A}" dt="2021-08-23T14:30:24.014" v="2544" actId="47"/>
        <pc:sldMkLst>
          <pc:docMk/>
          <pc:sldMk cId="2254008823" sldId="282"/>
        </pc:sldMkLst>
      </pc:sldChg>
      <pc:sldChg chg="addSp delSp modSp add mod">
        <pc:chgData name="Floriane Laumond" userId="ee200d3d-df7e-416a-ba74-bf62566ab78f" providerId="ADAL" clId="{0B0C30B6-E60D-41E7-80A1-A92589DA514A}" dt="2021-08-24T07:13:58.555" v="3239" actId="27636"/>
        <pc:sldMkLst>
          <pc:docMk/>
          <pc:sldMk cId="2810164190" sldId="283"/>
        </pc:sldMkLst>
        <pc:spChg chg="del mod">
          <ac:chgData name="Floriane Laumond" userId="ee200d3d-df7e-416a-ba74-bf62566ab78f" providerId="ADAL" clId="{0B0C30B6-E60D-41E7-80A1-A92589DA514A}" dt="2021-08-24T06:55:11.034" v="2674" actId="478"/>
          <ac:spMkLst>
            <pc:docMk/>
            <pc:sldMk cId="2810164190" sldId="283"/>
            <ac:spMk id="3" creationId="{9D7451D5-8D70-4F25-BF6D-3DBB90EC696D}"/>
          </ac:spMkLst>
        </pc:spChg>
        <pc:spChg chg="mod">
          <ac:chgData name="Floriane Laumond" userId="ee200d3d-df7e-416a-ba74-bf62566ab78f" providerId="ADAL" clId="{0B0C30B6-E60D-41E7-80A1-A92589DA514A}" dt="2021-08-23T14:32:46.038" v="2661" actId="20577"/>
          <ac:spMkLst>
            <pc:docMk/>
            <pc:sldMk cId="2810164190" sldId="283"/>
            <ac:spMk id="4" creationId="{0CB41FF3-1896-410A-BFB4-189FE5B35190}"/>
          </ac:spMkLst>
        </pc:spChg>
        <pc:spChg chg="del">
          <ac:chgData name="Floriane Laumond" userId="ee200d3d-df7e-416a-ba74-bf62566ab78f" providerId="ADAL" clId="{0B0C30B6-E60D-41E7-80A1-A92589DA514A}" dt="2021-08-24T06:55:08.648" v="2672" actId="478"/>
          <ac:spMkLst>
            <pc:docMk/>
            <pc:sldMk cId="2810164190" sldId="283"/>
            <ac:spMk id="5" creationId="{32BC743A-081D-4F4E-8009-9C004E60CE11}"/>
          </ac:spMkLst>
        </pc:spChg>
        <pc:spChg chg="add mod">
          <ac:chgData name="Floriane Laumond" userId="ee200d3d-df7e-416a-ba74-bf62566ab78f" providerId="ADAL" clId="{0B0C30B6-E60D-41E7-80A1-A92589DA514A}" dt="2021-08-24T07:13:58.555" v="3239" actId="27636"/>
          <ac:spMkLst>
            <pc:docMk/>
            <pc:sldMk cId="2810164190" sldId="283"/>
            <ac:spMk id="10" creationId="{0A9BC281-D10A-4C86-AAB3-658455B6E68E}"/>
          </ac:spMkLst>
        </pc:spChg>
        <pc:picChg chg="add mod">
          <ac:chgData name="Floriane Laumond" userId="ee200d3d-df7e-416a-ba74-bf62566ab78f" providerId="ADAL" clId="{0B0C30B6-E60D-41E7-80A1-A92589DA514A}" dt="2021-08-24T07:13:20.247" v="3225" actId="14861"/>
          <ac:picMkLst>
            <pc:docMk/>
            <pc:sldMk cId="2810164190" sldId="283"/>
            <ac:picMk id="7" creationId="{C9436FEB-1837-4440-BEEF-29EE728F6765}"/>
          </ac:picMkLst>
        </pc:picChg>
        <pc:picChg chg="add mod">
          <ac:chgData name="Floriane Laumond" userId="ee200d3d-df7e-416a-ba74-bf62566ab78f" providerId="ADAL" clId="{0B0C30B6-E60D-41E7-80A1-A92589DA514A}" dt="2021-08-24T07:13:28.231" v="3227" actId="14861"/>
          <ac:picMkLst>
            <pc:docMk/>
            <pc:sldMk cId="2810164190" sldId="283"/>
            <ac:picMk id="9" creationId="{4A0E1422-31EB-440F-83C9-A457C43A6DFE}"/>
          </ac:picMkLst>
        </pc:picChg>
        <pc:picChg chg="add mod modCrop">
          <ac:chgData name="Floriane Laumond" userId="ee200d3d-df7e-416a-ba74-bf62566ab78f" providerId="ADAL" clId="{0B0C30B6-E60D-41E7-80A1-A92589DA514A}" dt="2021-08-24T07:13:24.487" v="3226" actId="14861"/>
          <ac:picMkLst>
            <pc:docMk/>
            <pc:sldMk cId="2810164190" sldId="283"/>
            <ac:picMk id="12" creationId="{657C2C7F-FC22-494A-8093-FD4D57BB3C52}"/>
          </ac:picMkLst>
        </pc:picChg>
        <pc:picChg chg="add mod">
          <ac:chgData name="Floriane Laumond" userId="ee200d3d-df7e-416a-ba74-bf62566ab78f" providerId="ADAL" clId="{0B0C30B6-E60D-41E7-80A1-A92589DA514A}" dt="2021-08-24T07:00:16.487" v="2723" actId="1076"/>
          <ac:picMkLst>
            <pc:docMk/>
            <pc:sldMk cId="2810164190" sldId="283"/>
            <ac:picMk id="13" creationId="{253F1521-E5AA-4A6A-A02B-0E67DD09CDD2}"/>
          </ac:picMkLst>
        </pc:picChg>
        <pc:picChg chg="add mod">
          <ac:chgData name="Floriane Laumond" userId="ee200d3d-df7e-416a-ba74-bf62566ab78f" providerId="ADAL" clId="{0B0C30B6-E60D-41E7-80A1-A92589DA514A}" dt="2021-08-24T07:13:39.885" v="3229" actId="14861"/>
          <ac:picMkLst>
            <pc:docMk/>
            <pc:sldMk cId="2810164190" sldId="283"/>
            <ac:picMk id="15" creationId="{2C06370A-455B-4C5F-92E7-40C365A8B80E}"/>
          </ac:picMkLst>
        </pc:picChg>
      </pc:sldChg>
      <pc:sldChg chg="addSp delSp modSp new mod">
        <pc:chgData name="Floriane Laumond" userId="ee200d3d-df7e-416a-ba74-bf62566ab78f" providerId="ADAL" clId="{0B0C30B6-E60D-41E7-80A1-A92589DA514A}" dt="2021-08-24T07:25:46.436" v="3393" actId="1076"/>
        <pc:sldMkLst>
          <pc:docMk/>
          <pc:sldMk cId="2053669610" sldId="284"/>
        </pc:sldMkLst>
        <pc:spChg chg="del">
          <ac:chgData name="Floriane Laumond" userId="ee200d3d-df7e-416a-ba74-bf62566ab78f" providerId="ADAL" clId="{0B0C30B6-E60D-41E7-80A1-A92589DA514A}" dt="2021-08-24T07:06:20.414" v="3101" actId="478"/>
          <ac:spMkLst>
            <pc:docMk/>
            <pc:sldMk cId="2053669610" sldId="284"/>
            <ac:spMk id="3" creationId="{AEFEDFA0-EADA-4302-89F7-F958D1E9B487}"/>
          </ac:spMkLst>
        </pc:spChg>
        <pc:spChg chg="mod">
          <ac:chgData name="Floriane Laumond" userId="ee200d3d-df7e-416a-ba74-bf62566ab78f" providerId="ADAL" clId="{0B0C30B6-E60D-41E7-80A1-A92589DA514A}" dt="2021-08-24T07:25:46.436" v="3393" actId="1076"/>
          <ac:spMkLst>
            <pc:docMk/>
            <pc:sldMk cId="2053669610" sldId="284"/>
            <ac:spMk id="4" creationId="{6C44F9E6-79A8-460B-819F-950EB33A1341}"/>
          </ac:spMkLst>
        </pc:spChg>
        <pc:spChg chg="mod">
          <ac:chgData name="Floriane Laumond" userId="ee200d3d-df7e-416a-ba74-bf62566ab78f" providerId="ADAL" clId="{0B0C30B6-E60D-41E7-80A1-A92589DA514A}" dt="2021-08-24T07:07:40.581" v="3104" actId="1076"/>
          <ac:spMkLst>
            <pc:docMk/>
            <pc:sldMk cId="2053669610" sldId="284"/>
            <ac:spMk id="5" creationId="{0FC32374-0649-4064-9F9D-27894DC716D6}"/>
          </ac:spMkLst>
        </pc:spChg>
        <pc:spChg chg="mod">
          <ac:chgData name="Floriane Laumond" userId="ee200d3d-df7e-416a-ba74-bf62566ab78f" providerId="ADAL" clId="{0B0C30B6-E60D-41E7-80A1-A92589DA514A}" dt="2021-08-24T07:25:42.709" v="3392" actId="1076"/>
          <ac:spMkLst>
            <pc:docMk/>
            <pc:sldMk cId="2053669610" sldId="284"/>
            <ac:spMk id="6" creationId="{C4C7F288-F6D7-4550-BD77-3FDE37AA7F99}"/>
          </ac:spMkLst>
        </pc:spChg>
        <pc:spChg chg="del mod">
          <ac:chgData name="Floriane Laumond" userId="ee200d3d-df7e-416a-ba74-bf62566ab78f" providerId="ADAL" clId="{0B0C30B6-E60D-41E7-80A1-A92589DA514A}" dt="2021-08-24T07:06:16.159" v="3099" actId="478"/>
          <ac:spMkLst>
            <pc:docMk/>
            <pc:sldMk cId="2053669610" sldId="284"/>
            <ac:spMk id="7" creationId="{FF244A4C-2D8D-4F1C-8A94-AAEBFC1CFF5C}"/>
          </ac:spMkLst>
        </pc:spChg>
        <pc:spChg chg="del mod">
          <ac:chgData name="Floriane Laumond" userId="ee200d3d-df7e-416a-ba74-bf62566ab78f" providerId="ADAL" clId="{0B0C30B6-E60D-41E7-80A1-A92589DA514A}" dt="2021-08-24T07:06:12.437" v="3097" actId="478"/>
          <ac:spMkLst>
            <pc:docMk/>
            <pc:sldMk cId="2053669610" sldId="284"/>
            <ac:spMk id="8" creationId="{EF518CF4-6C29-499E-B9CD-224010429DFA}"/>
          </ac:spMkLst>
        </pc:spChg>
        <pc:spChg chg="mod">
          <ac:chgData name="Floriane Laumond" userId="ee200d3d-df7e-416a-ba74-bf62566ab78f" providerId="ADAL" clId="{0B0C30B6-E60D-41E7-80A1-A92589DA514A}" dt="2021-08-24T07:05:52.942" v="3073" actId="403"/>
          <ac:spMkLst>
            <pc:docMk/>
            <pc:sldMk cId="2053669610" sldId="284"/>
            <ac:spMk id="9" creationId="{C3EFCF97-B09A-4FD2-AA27-47C0EF1E60DD}"/>
          </ac:spMkLst>
        </pc:spChg>
        <pc:spChg chg="add del mod">
          <ac:chgData name="Floriane Laumond" userId="ee200d3d-df7e-416a-ba74-bf62566ab78f" providerId="ADAL" clId="{0B0C30B6-E60D-41E7-80A1-A92589DA514A}" dt="2021-08-24T07:06:14.075" v="3098" actId="478"/>
          <ac:spMkLst>
            <pc:docMk/>
            <pc:sldMk cId="2053669610" sldId="284"/>
            <ac:spMk id="11" creationId="{7272B3B8-A5F7-4C8A-994C-2E1357989ACE}"/>
          </ac:spMkLst>
        </pc:spChg>
        <pc:spChg chg="add del mod">
          <ac:chgData name="Floriane Laumond" userId="ee200d3d-df7e-416a-ba74-bf62566ab78f" providerId="ADAL" clId="{0B0C30B6-E60D-41E7-80A1-A92589DA514A}" dt="2021-08-24T07:06:18.272" v="3100" actId="478"/>
          <ac:spMkLst>
            <pc:docMk/>
            <pc:sldMk cId="2053669610" sldId="284"/>
            <ac:spMk id="13" creationId="{C2099363-4DD9-4602-9CD5-88DF3D87750E}"/>
          </ac:spMkLst>
        </pc:spChg>
      </pc:sldChg>
      <pc:sldChg chg="delSp modSp new mod ord">
        <pc:chgData name="Floriane Laumond" userId="ee200d3d-df7e-416a-ba74-bf62566ab78f" providerId="ADAL" clId="{0B0C30B6-E60D-41E7-80A1-A92589DA514A}" dt="2021-08-24T07:09:08.051" v="3192"/>
        <pc:sldMkLst>
          <pc:docMk/>
          <pc:sldMk cId="1437205580" sldId="285"/>
        </pc:sldMkLst>
        <pc:spChg chg="mod">
          <ac:chgData name="Floriane Laumond" userId="ee200d3d-df7e-416a-ba74-bf62566ab78f" providerId="ADAL" clId="{0B0C30B6-E60D-41E7-80A1-A92589DA514A}" dt="2021-08-24T07:08:49.267" v="3139" actId="20577"/>
          <ac:spMkLst>
            <pc:docMk/>
            <pc:sldMk cId="1437205580" sldId="285"/>
            <ac:spMk id="2" creationId="{A66750A2-4BDF-4471-8935-8B72BAC95090}"/>
          </ac:spMkLst>
        </pc:spChg>
        <pc:spChg chg="del">
          <ac:chgData name="Floriane Laumond" userId="ee200d3d-df7e-416a-ba74-bf62566ab78f" providerId="ADAL" clId="{0B0C30B6-E60D-41E7-80A1-A92589DA514A}" dt="2021-08-24T07:09:04.484" v="3190" actId="478"/>
          <ac:spMkLst>
            <pc:docMk/>
            <pc:sldMk cId="1437205580" sldId="285"/>
            <ac:spMk id="4" creationId="{DF3891CE-B2F9-47F6-BD52-EDC1E9153AE0}"/>
          </ac:spMkLst>
        </pc:spChg>
        <pc:spChg chg="mod">
          <ac:chgData name="Floriane Laumond" userId="ee200d3d-df7e-416a-ba74-bf62566ab78f" providerId="ADAL" clId="{0B0C30B6-E60D-41E7-80A1-A92589DA514A}" dt="2021-08-24T07:09:01.478" v="3189" actId="20577"/>
          <ac:spMkLst>
            <pc:docMk/>
            <pc:sldMk cId="1437205580" sldId="285"/>
            <ac:spMk id="5" creationId="{15D73BB0-3F9F-443C-8A23-DCF333CAD98E}"/>
          </ac:spMkLst>
        </pc:spChg>
      </pc:sldChg>
    </pc:docChg>
  </pc:docChgLst>
  <pc:docChgLst>
    <pc:chgData name="Shimon Ginzburg" userId="S::shimon@fee.global::82362243-58ae-4333-98b5-37c6bd77bebc" providerId="AD" clId="Web-{B4482742-0669-4CDA-E253-67169170A8F0}"/>
    <pc:docChg chg="delSld modSld">
      <pc:chgData name="Shimon Ginzburg" userId="S::shimon@fee.global::82362243-58ae-4333-98b5-37c6bd77bebc" providerId="AD" clId="Web-{B4482742-0669-4CDA-E253-67169170A8F0}" dt="2021-08-27T09:00:29.131" v="2"/>
      <pc:docMkLst>
        <pc:docMk/>
      </pc:docMkLst>
      <pc:sldChg chg="del">
        <pc:chgData name="Shimon Ginzburg" userId="S::shimon@fee.global::82362243-58ae-4333-98b5-37c6bd77bebc" providerId="AD" clId="Web-{B4482742-0669-4CDA-E253-67169170A8F0}" dt="2021-08-27T09:00:29.131" v="2"/>
        <pc:sldMkLst>
          <pc:docMk/>
          <pc:sldMk cId="255608924" sldId="282"/>
        </pc:sldMkLst>
      </pc:sldChg>
      <pc:sldChg chg="modSp">
        <pc:chgData name="Shimon Ginzburg" userId="S::shimon@fee.global::82362243-58ae-4333-98b5-37c6bd77bebc" providerId="AD" clId="Web-{B4482742-0669-4CDA-E253-67169170A8F0}" dt="2021-08-27T08:57:06.407" v="1" actId="20577"/>
        <pc:sldMkLst>
          <pc:docMk/>
          <pc:sldMk cId="4170311534" sldId="288"/>
        </pc:sldMkLst>
        <pc:spChg chg="mod">
          <ac:chgData name="Shimon Ginzburg" userId="S::shimon@fee.global::82362243-58ae-4333-98b5-37c6bd77bebc" providerId="AD" clId="Web-{B4482742-0669-4CDA-E253-67169170A8F0}" dt="2021-08-27T08:57:06.407" v="1" actId="20577"/>
          <ac:spMkLst>
            <pc:docMk/>
            <pc:sldMk cId="4170311534" sldId="288"/>
            <ac:spMk id="6" creationId="{349249DA-4230-416D-838C-A72D2E7CADA4}"/>
          </ac:spMkLst>
        </pc:spChg>
      </pc:sldChg>
    </pc:docChg>
  </pc:docChgLst>
  <pc:docChgLst>
    <pc:chgData name="Floriane Laumond" userId="S::floriane@fee.global::ee200d3d-df7e-416a-ba74-bf62566ab78f" providerId="AD" clId="Web-{8C5241D1-66D2-5CA5-11D2-865C623EB3F2}"/>
    <pc:docChg chg="modSld">
      <pc:chgData name="Floriane Laumond" userId="S::floriane@fee.global::ee200d3d-df7e-416a-ba74-bf62566ab78f" providerId="AD" clId="Web-{8C5241D1-66D2-5CA5-11D2-865C623EB3F2}" dt="2021-08-24T07:42:27.849" v="0" actId="1076"/>
      <pc:docMkLst>
        <pc:docMk/>
      </pc:docMkLst>
      <pc:sldChg chg="modSp">
        <pc:chgData name="Floriane Laumond" userId="S::floriane@fee.global::ee200d3d-df7e-416a-ba74-bf62566ab78f" providerId="AD" clId="Web-{8C5241D1-66D2-5CA5-11D2-865C623EB3F2}" dt="2021-08-24T07:42:27.849" v="0" actId="1076"/>
        <pc:sldMkLst>
          <pc:docMk/>
          <pc:sldMk cId="2636584484" sldId="259"/>
        </pc:sldMkLst>
        <pc:graphicFrameChg chg="mod">
          <ac:chgData name="Floriane Laumond" userId="S::floriane@fee.global::ee200d3d-df7e-416a-ba74-bf62566ab78f" providerId="AD" clId="Web-{8C5241D1-66D2-5CA5-11D2-865C623EB3F2}" dt="2021-08-24T07:42:27.849" v="0" actId="1076"/>
          <ac:graphicFrameMkLst>
            <pc:docMk/>
            <pc:sldMk cId="2636584484" sldId="259"/>
            <ac:graphicFrameMk id="9" creationId="{D400F1FF-C55E-4BB1-BBBF-42EFBBDD1967}"/>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8B8B31-1CFE-4A78-A796-40061C1B29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1F5D168-A009-4B34-B08F-277E0D6ABD9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D47A4C-1800-412B-9042-C93F1924AECC}" type="datetimeFigureOut">
              <a:rPr lang="en-US" smtClean="0"/>
              <a:t>10/6/2021</a:t>
            </a:fld>
            <a:endParaRPr lang="en-US"/>
          </a:p>
        </p:txBody>
      </p:sp>
      <p:sp>
        <p:nvSpPr>
          <p:cNvPr id="4" name="Footer Placeholder 3">
            <a:extLst>
              <a:ext uri="{FF2B5EF4-FFF2-40B4-BE49-F238E27FC236}">
                <a16:creationId xmlns:a16="http://schemas.microsoft.com/office/drawing/2014/main" id="{810C826E-30C5-4DD2-97CD-F700F8EBBF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A1BE32A-EDDE-428D-8FA7-84F681D978C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81FD62-43B6-432F-96E1-BCDE3916E10C}" type="slidenum">
              <a:rPr lang="en-US" smtClean="0"/>
              <a:t>‹#›</a:t>
            </a:fld>
            <a:endParaRPr lang="en-US"/>
          </a:p>
        </p:txBody>
      </p:sp>
    </p:spTree>
    <p:extLst>
      <p:ext uri="{BB962C8B-B14F-4D97-AF65-F5344CB8AC3E}">
        <p14:creationId xmlns:p14="http://schemas.microsoft.com/office/powerpoint/2010/main" val="1499383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00EB3D-2307-4317-8A1D-B47FA45245F0}" type="datetimeFigureOut">
              <a:rPr lang="en-US" noProof="0" smtClean="0"/>
              <a:t>10/6/2021</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78A92-0141-4330-8F3E-FAADFAC23844}" type="slidenum">
              <a:rPr lang="en-US" noProof="0" smtClean="0"/>
              <a:t>‹#›</a:t>
            </a:fld>
            <a:endParaRPr lang="en-US" noProof="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Date">
    <p:spTree>
      <p:nvGrpSpPr>
        <p:cNvPr id="1" name=""/>
        <p:cNvGrpSpPr/>
        <p:nvPr/>
      </p:nvGrpSpPr>
      <p:grpSpPr>
        <a:xfrm>
          <a:off x="0" y="0"/>
          <a:ext cx="0" cy="0"/>
          <a:chOff x="0" y="0"/>
          <a:chExt cx="0" cy="0"/>
        </a:xfrm>
      </p:grpSpPr>
      <p:sp>
        <p:nvSpPr>
          <p:cNvPr id="3" name="Rectangle 2" descr="View of a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xmlns="" val="1"/>
              </a:ext>
            </a:extLst>
          </p:cNvPr>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a:endParaRPr lang="en-US" noProof="0"/>
          </a:p>
        </p:txBody>
      </p:sp>
      <p:sp>
        <p:nvSpPr>
          <p:cNvPr id="21" name="Text Placeholder 26">
            <a:extLst>
              <a:ext uri="{FF2B5EF4-FFF2-40B4-BE49-F238E27FC236}">
                <a16:creationId xmlns:a16="http://schemas.microsoft.com/office/drawing/2014/main" id="{E013E669-E15F-4096-81CC-6637C4A9F9E7}"/>
              </a:ext>
            </a:extLst>
          </p:cNvPr>
          <p:cNvSpPr>
            <a:spLocks noGrp="1"/>
          </p:cNvSpPr>
          <p:nvPr>
            <p:ph type="body" sz="quarter" idx="21" hasCustomPrompt="1"/>
          </p:nvPr>
        </p:nvSpPr>
        <p:spPr>
          <a:xfrm>
            <a:off x="3912235" y="1680191"/>
            <a:ext cx="4367531" cy="324417"/>
          </a:xfrm>
        </p:spPr>
        <p:txBody>
          <a:bodyPr>
            <a:noAutofit/>
          </a:bodyPr>
          <a:lstStyle>
            <a:lvl1pPr marL="0" indent="0" algn="ctr">
              <a:buNone/>
              <a:defRPr sz="2000" b="1"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20XX</a:t>
            </a:r>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a:noAutofit/>
          </a:bodyPr>
          <a:lstStyle>
            <a:lvl1pPr algn="ctr">
              <a:defRPr sz="8000" b="0">
                <a:solidFill>
                  <a:schemeClr val="bg1"/>
                </a:solidFill>
              </a:defRPr>
            </a:lvl1pPr>
          </a:lstStyle>
          <a:p>
            <a:r>
              <a:rPr lang="en-US" noProof="0"/>
              <a:t>PRESENTATION</a:t>
            </a:r>
            <a:br>
              <a:rPr lang="en-US" noProof="0"/>
            </a:br>
            <a:r>
              <a:rPr lang="en-US" noProof="0"/>
              <a:t>TITLE</a:t>
            </a:r>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3912235" y="1333943"/>
            <a:ext cx="4367531" cy="324417"/>
          </a:xfrm>
        </p:spPr>
        <p:txBody>
          <a:bodyPr>
            <a:noAutofit/>
          </a:bodyPr>
          <a:lstStyle>
            <a:lvl1pPr marL="0" indent="0" algn="ctr">
              <a:buNone/>
              <a:defRPr sz="23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Month</a:t>
            </a:r>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1050857" y="4720037"/>
            <a:ext cx="10090287" cy="1101897"/>
          </a:xfrm>
        </p:spPr>
        <p:txBody>
          <a:bodyPr>
            <a:noAutofit/>
          </a:bodyPr>
          <a:lstStyle>
            <a:lvl1pPr marL="0" indent="0" algn="ctr">
              <a:buNone/>
              <a:defRPr sz="3500" b="0" i="0">
                <a:solidFill>
                  <a:schemeClr val="bg2"/>
                </a:solidFill>
              </a:defRPr>
            </a:lvl1pPr>
          </a:lstStyle>
          <a:p>
            <a:pPr lvl="0"/>
            <a:r>
              <a:rPr lang="en-US" noProof="0"/>
              <a:t>Presentation</a:t>
            </a:r>
            <a:br>
              <a:rPr lang="en-US" noProof="0"/>
            </a:br>
            <a:r>
              <a:rPr lang="en-US" noProof="0"/>
              <a:t>Tagline</a:t>
            </a:r>
          </a:p>
        </p:txBody>
      </p:sp>
      <p:sp>
        <p:nvSpPr>
          <p:cNvPr id="5" name="Rectangle 4">
            <a:extLst>
              <a:ext uri="{FF2B5EF4-FFF2-40B4-BE49-F238E27FC236}">
                <a16:creationId xmlns:a16="http://schemas.microsoft.com/office/drawing/2014/main" id="{6691BBC0-FAFE-4A57-9925-6182B74C4CB1}"/>
              </a:ext>
              <a:ext uri="{C183D7F6-B498-43B3-948B-1728B52AA6E4}">
                <adec:decorative xmlns:adec="http://schemas.microsoft.com/office/drawing/2017/decorative" xmlns="" val="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a:endParaRPr lang="en-US" noProof="0"/>
          </a:p>
        </p:txBody>
      </p:sp>
    </p:spTree>
    <p:extLst>
      <p:ext uri="{BB962C8B-B14F-4D97-AF65-F5344CB8AC3E}">
        <p14:creationId xmlns:p14="http://schemas.microsoft.com/office/powerpoint/2010/main" val="396681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Layout">
    <p:spTree>
      <p:nvGrpSpPr>
        <p:cNvPr id="1" name=""/>
        <p:cNvGrpSpPr/>
        <p:nvPr/>
      </p:nvGrpSpPr>
      <p:grpSpPr>
        <a:xfrm>
          <a:off x="0" y="0"/>
          <a:ext cx="0" cy="0"/>
          <a:chOff x="0" y="0"/>
          <a:chExt cx="0" cy="0"/>
        </a:xfrm>
      </p:grpSpPr>
      <p:sp>
        <p:nvSpPr>
          <p:cNvPr id="3" name="Rectangle 2" descr="View of a lake and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xmlns=""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a:p>
        </p:txBody>
      </p:sp>
      <p:sp>
        <p:nvSpPr>
          <p:cNvPr id="16" name="Text Placeholder 26">
            <a:extLst>
              <a:ext uri="{FF2B5EF4-FFF2-40B4-BE49-F238E27FC236}">
                <a16:creationId xmlns:a16="http://schemas.microsoft.com/office/drawing/2014/main" id="{82190F1B-1701-4806-870F-8FC7F32FE4AA}"/>
              </a:ext>
            </a:extLst>
          </p:cNvPr>
          <p:cNvSpPr>
            <a:spLocks noGrp="1"/>
          </p:cNvSpPr>
          <p:nvPr>
            <p:ph type="body" sz="quarter" idx="21" hasCustomPrompt="1"/>
          </p:nvPr>
        </p:nvSpPr>
        <p:spPr>
          <a:xfrm>
            <a:off x="3912235" y="4222968"/>
            <a:ext cx="4367531" cy="474519"/>
          </a:xfrm>
        </p:spPr>
        <p:txBody>
          <a:bodyPr>
            <a:noAutofit/>
          </a:bodyPr>
          <a:lstStyle>
            <a:lvl1pPr marL="0" indent="0" algn="ctr">
              <a:buNone/>
              <a:defRPr sz="35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+7 678-555-0128</a:t>
            </a:r>
          </a:p>
        </p:txBody>
      </p:sp>
      <p:sp>
        <p:nvSpPr>
          <p:cNvPr id="18" name="Text Placeholder 26">
            <a:extLst>
              <a:ext uri="{FF2B5EF4-FFF2-40B4-BE49-F238E27FC236}">
                <a16:creationId xmlns:a16="http://schemas.microsoft.com/office/drawing/2014/main" id="{972B7F81-5409-42D9-B44C-88D9CBD9BAD5}"/>
              </a:ext>
            </a:extLst>
          </p:cNvPr>
          <p:cNvSpPr>
            <a:spLocks noGrp="1"/>
          </p:cNvSpPr>
          <p:nvPr>
            <p:ph type="body" sz="quarter" idx="20" hasCustomPrompt="1"/>
          </p:nvPr>
        </p:nvSpPr>
        <p:spPr>
          <a:xfrm>
            <a:off x="3912235" y="3927698"/>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Phone</a:t>
            </a:r>
          </a:p>
        </p:txBody>
      </p:sp>
      <p:sp>
        <p:nvSpPr>
          <p:cNvPr id="19" name="Text Placeholder 14">
            <a:extLst>
              <a:ext uri="{FF2B5EF4-FFF2-40B4-BE49-F238E27FC236}">
                <a16:creationId xmlns:a16="http://schemas.microsoft.com/office/drawing/2014/main" id="{FAA54554-5CE2-43AD-979D-F095482C49AB}"/>
              </a:ext>
            </a:extLst>
          </p:cNvPr>
          <p:cNvSpPr>
            <a:spLocks noGrp="1"/>
          </p:cNvSpPr>
          <p:nvPr>
            <p:ph type="body" sz="quarter" idx="13" hasCustomPrompt="1"/>
          </p:nvPr>
        </p:nvSpPr>
        <p:spPr>
          <a:xfrm>
            <a:off x="1050857" y="2655074"/>
            <a:ext cx="10090287" cy="606659"/>
          </a:xfrm>
        </p:spPr>
        <p:txBody>
          <a:bodyPr>
            <a:noAutofit/>
          </a:bodyPr>
          <a:lstStyle>
            <a:lvl1pPr marL="0" indent="0" algn="ctr">
              <a:buNone/>
              <a:defRPr sz="3500" b="0" i="0">
                <a:solidFill>
                  <a:schemeClr val="bg2"/>
                </a:solidFill>
              </a:defRPr>
            </a:lvl1pPr>
          </a:lstStyle>
          <a:p>
            <a:pPr lvl="0"/>
            <a:r>
              <a:rPr lang="en-US" noProof="0"/>
              <a:t>Alexander Martensson</a:t>
            </a:r>
          </a:p>
        </p:txBody>
      </p:sp>
      <p:sp>
        <p:nvSpPr>
          <p:cNvPr id="20" name="Text Placeholder 26">
            <a:extLst>
              <a:ext uri="{FF2B5EF4-FFF2-40B4-BE49-F238E27FC236}">
                <a16:creationId xmlns:a16="http://schemas.microsoft.com/office/drawing/2014/main" id="{A1D8F0C1-128A-435B-8585-F0B32496EC79}"/>
              </a:ext>
            </a:extLst>
          </p:cNvPr>
          <p:cNvSpPr>
            <a:spLocks noGrp="1"/>
          </p:cNvSpPr>
          <p:nvPr>
            <p:ph type="body" sz="quarter" idx="22" hasCustomPrompt="1"/>
          </p:nvPr>
        </p:nvSpPr>
        <p:spPr>
          <a:xfrm>
            <a:off x="3135722" y="5230723"/>
            <a:ext cx="5920556" cy="474519"/>
          </a:xfrm>
        </p:spPr>
        <p:txBody>
          <a:bodyPr>
            <a:noAutofit/>
          </a:bodyPr>
          <a:lstStyle>
            <a:lvl1pPr marL="0" indent="0" algn="ctr">
              <a:buNone/>
              <a:defRPr sz="35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martensson@example.com</a:t>
            </a:r>
          </a:p>
        </p:txBody>
      </p:sp>
      <p:sp>
        <p:nvSpPr>
          <p:cNvPr id="22" name="Text Placeholder 26">
            <a:extLst>
              <a:ext uri="{FF2B5EF4-FFF2-40B4-BE49-F238E27FC236}">
                <a16:creationId xmlns:a16="http://schemas.microsoft.com/office/drawing/2014/main" id="{90B48E8B-E525-4852-9167-5281C64B1C37}"/>
              </a:ext>
            </a:extLst>
          </p:cNvPr>
          <p:cNvSpPr>
            <a:spLocks noGrp="1"/>
          </p:cNvSpPr>
          <p:nvPr>
            <p:ph type="body" sz="quarter" idx="23" hasCustomPrompt="1"/>
          </p:nvPr>
        </p:nvSpPr>
        <p:spPr>
          <a:xfrm>
            <a:off x="3912235" y="4929014"/>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Email</a:t>
            </a:r>
          </a:p>
        </p:txBody>
      </p:sp>
      <p:sp>
        <p:nvSpPr>
          <p:cNvPr id="24" name="Title 1">
            <a:extLst>
              <a:ext uri="{FF2B5EF4-FFF2-40B4-BE49-F238E27FC236}">
                <a16:creationId xmlns:a16="http://schemas.microsoft.com/office/drawing/2014/main" id="{0C5EB90F-1ADD-412B-9044-2CC607B786B1}"/>
              </a:ext>
            </a:extLst>
          </p:cNvPr>
          <p:cNvSpPr>
            <a:spLocks noGrp="1"/>
          </p:cNvSpPr>
          <p:nvPr>
            <p:ph type="title" hasCustomPrompt="1"/>
          </p:nvPr>
        </p:nvSpPr>
        <p:spPr>
          <a:xfrm>
            <a:off x="1050856" y="993494"/>
            <a:ext cx="10104124" cy="1517356"/>
          </a:xfrm>
        </p:spPr>
        <p:txBody>
          <a:bodyPr>
            <a:noAutofit/>
          </a:bodyPr>
          <a:lstStyle>
            <a:lvl1pPr algn="ctr">
              <a:defRPr sz="8000" b="0">
                <a:solidFill>
                  <a:schemeClr val="bg1"/>
                </a:solidFill>
              </a:defRPr>
            </a:lvl1pPr>
          </a:lstStyle>
          <a:p>
            <a:r>
              <a:rPr lang="en-US" noProof="0"/>
              <a:t>THANK YOU!</a:t>
            </a:r>
          </a:p>
        </p:txBody>
      </p:sp>
      <p:sp>
        <p:nvSpPr>
          <p:cNvPr id="25" name="Rectangle 24">
            <a:extLst>
              <a:ext uri="{FF2B5EF4-FFF2-40B4-BE49-F238E27FC236}">
                <a16:creationId xmlns:a16="http://schemas.microsoft.com/office/drawing/2014/main" id="{540A1271-E1E7-40AB-9552-9B4249544008}"/>
              </a:ext>
              <a:ext uri="{C183D7F6-B498-43B3-948B-1728B52AA6E4}">
                <adec:decorative xmlns:adec="http://schemas.microsoft.com/office/drawing/2017/decorative" xmlns="" val="1"/>
              </a:ext>
            </a:extLst>
          </p:cNvPr>
          <p:cNvSpPr/>
          <p:nvPr userDrawn="1"/>
        </p:nvSpPr>
        <p:spPr>
          <a:xfrm>
            <a:off x="3156204" y="2421953"/>
            <a:ext cx="5879592" cy="64008"/>
          </a:xfrm>
          <a:prstGeom prst="rect">
            <a:avLst/>
          </a:prstGeom>
          <a:solidFill>
            <a:schemeClr val="bg2"/>
          </a:solidFill>
          <a:ln w="12700" cap="flat">
            <a:noFill/>
            <a:prstDash val="solid"/>
            <a:miter/>
          </a:ln>
        </p:spPr>
        <p:txBody>
          <a:bodyPr rtlCol="0" anchor="ctr"/>
          <a:lstStyle/>
          <a:p>
            <a:pPr algn="l"/>
            <a:endParaRPr lang="en-US" noProof="0"/>
          </a:p>
        </p:txBody>
      </p:sp>
    </p:spTree>
    <p:extLst>
      <p:ext uri="{BB962C8B-B14F-4D97-AF65-F5344CB8AC3E}">
        <p14:creationId xmlns:p14="http://schemas.microsoft.com/office/powerpoint/2010/main" val="1371178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descr="View of a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xmlns="" val="1"/>
              </a:ext>
            </a:extLst>
          </p:cNvPr>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a:endParaRPr lang="en-US" noProof="0"/>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a:noAutofit/>
          </a:bodyPr>
          <a:lstStyle>
            <a:lvl1pPr algn="ctr">
              <a:defRPr sz="8000" b="0">
                <a:solidFill>
                  <a:schemeClr val="bg1"/>
                </a:solidFill>
              </a:defRPr>
            </a:lvl1pPr>
          </a:lstStyle>
          <a:p>
            <a:r>
              <a:rPr lang="en-US" noProof="0"/>
              <a:t>PRESENTATION</a:t>
            </a:r>
            <a:br>
              <a:rPr lang="en-US" noProof="0"/>
            </a:br>
            <a:r>
              <a:rPr lang="en-US" noProof="0"/>
              <a:t>TITLE</a:t>
            </a:r>
          </a:p>
        </p:txBody>
      </p:sp>
      <p:sp>
        <p:nvSpPr>
          <p:cNvPr id="5" name="Rectangle 4">
            <a:extLst>
              <a:ext uri="{FF2B5EF4-FFF2-40B4-BE49-F238E27FC236}">
                <a16:creationId xmlns:a16="http://schemas.microsoft.com/office/drawing/2014/main" id="{6691BBC0-FAFE-4A57-9925-6182B74C4CB1}"/>
              </a:ext>
              <a:ext uri="{C183D7F6-B498-43B3-948B-1728B52AA6E4}">
                <adec:decorative xmlns:adec="http://schemas.microsoft.com/office/drawing/2017/decorative" xmlns="" val="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a:endParaRPr lang="en-US" noProof="0"/>
          </a:p>
        </p:txBody>
      </p:sp>
      <p:sp>
        <p:nvSpPr>
          <p:cNvPr id="9" name="Subtitle 2">
            <a:extLst>
              <a:ext uri="{FF2B5EF4-FFF2-40B4-BE49-F238E27FC236}">
                <a16:creationId xmlns:a16="http://schemas.microsoft.com/office/drawing/2014/main" id="{08214E67-DE9D-42F7-B713-798383BBD13A}"/>
              </a:ext>
            </a:extLst>
          </p:cNvPr>
          <p:cNvSpPr>
            <a:spLocks noGrp="1"/>
          </p:cNvSpPr>
          <p:nvPr>
            <p:ph type="subTitle" idx="1"/>
          </p:nvPr>
        </p:nvSpPr>
        <p:spPr>
          <a:xfrm>
            <a:off x="1037021" y="4720036"/>
            <a:ext cx="10117959" cy="1101898"/>
          </a:xfrm>
        </p:spPr>
        <p:txBody>
          <a:bodyPr vert="horz" lIns="91440" tIns="45720" rIns="91440" bIns="45720" rtlCol="0">
            <a:noAutofit/>
          </a:bodyPr>
          <a:lstStyle>
            <a:lvl1pPr marL="0" indent="0" algn="ctr">
              <a:buNone/>
              <a:defRPr lang="en-US" sz="3500" b="0" i="0" dirty="0">
                <a:solidFill>
                  <a:schemeClr val="bg2"/>
                </a:solidFill>
              </a:defRPr>
            </a:lvl1pPr>
          </a:lstStyle>
          <a:p>
            <a:pPr marL="228600" lvl="0" indent="-228600" algn="ctr"/>
            <a:r>
              <a:rPr lang="en-US" noProof="0"/>
              <a:t>Click to edit Master subtitle style</a:t>
            </a:r>
          </a:p>
        </p:txBody>
      </p:sp>
    </p:spTree>
    <p:extLst>
      <p:ext uri="{BB962C8B-B14F-4D97-AF65-F5344CB8AC3E}">
        <p14:creationId xmlns:p14="http://schemas.microsoft.com/office/powerpoint/2010/main" val="4038553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xmlns=""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xmlns=""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a:p>
        </p:txBody>
      </p:sp>
      <p:sp>
        <p:nvSpPr>
          <p:cNvPr id="15" name="Content Placeholder 2">
            <a:extLst>
              <a:ext uri="{FF2B5EF4-FFF2-40B4-BE49-F238E27FC236}">
                <a16:creationId xmlns:a16="http://schemas.microsoft.com/office/drawing/2014/main" id="{01B00995-C0FC-4EC6-A9B0-828FB28FC47F}"/>
              </a:ext>
            </a:extLst>
          </p:cNvPr>
          <p:cNvSpPr>
            <a:spLocks noGrp="1"/>
          </p:cNvSpPr>
          <p:nvPr>
            <p:ph idx="1" hasCustomPrompt="1"/>
          </p:nvPr>
        </p:nvSpPr>
        <p:spPr>
          <a:xfrm>
            <a:off x="838200" y="1825625"/>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3335114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xmlns=""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xmlns=""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11" name="Content Placeholder 2">
            <a:extLst>
              <a:ext uri="{FF2B5EF4-FFF2-40B4-BE49-F238E27FC236}">
                <a16:creationId xmlns:a16="http://schemas.microsoft.com/office/drawing/2014/main" id="{A122F4F2-F130-4DBE-B244-1D59BBE5CD9D}"/>
              </a:ext>
            </a:extLst>
          </p:cNvPr>
          <p:cNvSpPr>
            <a:spLocks noGrp="1"/>
          </p:cNvSpPr>
          <p:nvPr>
            <p:ph sz="half" idx="1" hasCustomPrompt="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3">
            <a:extLst>
              <a:ext uri="{FF2B5EF4-FFF2-40B4-BE49-F238E27FC236}">
                <a16:creationId xmlns:a16="http://schemas.microsoft.com/office/drawing/2014/main" id="{D4CE5575-876A-4335-83ED-6B346DA1B4D2}"/>
              </a:ext>
            </a:extLst>
          </p:cNvPr>
          <p:cNvSpPr>
            <a:spLocks noGrp="1"/>
          </p:cNvSpPr>
          <p:nvPr>
            <p:ph sz="half" idx="2" hasCustomPrompt="1"/>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25035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xmlns=""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xmlns=""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11" name="Text Placeholder 2">
            <a:extLst>
              <a:ext uri="{FF2B5EF4-FFF2-40B4-BE49-F238E27FC236}">
                <a16:creationId xmlns:a16="http://schemas.microsoft.com/office/drawing/2014/main" id="{D1F82F6E-10E8-4A58-9655-E18D14D7901F}"/>
              </a:ext>
            </a:extLst>
          </p:cNvPr>
          <p:cNvSpPr>
            <a:spLocks noGrp="1"/>
          </p:cNvSpPr>
          <p:nvPr>
            <p:ph type="body" idx="1" hasCustomPrompt="1"/>
          </p:nvPr>
        </p:nvSpPr>
        <p:spPr>
          <a:xfrm>
            <a:off x="839788" y="1840863"/>
            <a:ext cx="5157787" cy="664211"/>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2" name="Content Placeholder 3">
            <a:extLst>
              <a:ext uri="{FF2B5EF4-FFF2-40B4-BE49-F238E27FC236}">
                <a16:creationId xmlns:a16="http://schemas.microsoft.com/office/drawing/2014/main" id="{C2F6C18E-5BCB-42EF-9310-5BD6E011DF2F}"/>
              </a:ext>
            </a:extLst>
          </p:cNvPr>
          <p:cNvSpPr>
            <a:spLocks noGrp="1"/>
          </p:cNvSpPr>
          <p:nvPr>
            <p:ph sz="half" idx="2" hasCustomPrompt="1"/>
          </p:nvPr>
        </p:nvSpPr>
        <p:spPr>
          <a:xfrm>
            <a:off x="839788" y="2505075"/>
            <a:ext cx="5157787"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4">
            <a:extLst>
              <a:ext uri="{FF2B5EF4-FFF2-40B4-BE49-F238E27FC236}">
                <a16:creationId xmlns:a16="http://schemas.microsoft.com/office/drawing/2014/main" id="{9BA2923F-D123-40C6-A193-B86D683D5B51}"/>
              </a:ext>
            </a:extLst>
          </p:cNvPr>
          <p:cNvSpPr>
            <a:spLocks noGrp="1"/>
          </p:cNvSpPr>
          <p:nvPr>
            <p:ph type="body" sz="quarter" idx="3" hasCustomPrompt="1"/>
          </p:nvPr>
        </p:nvSpPr>
        <p:spPr>
          <a:xfrm>
            <a:off x="6172200" y="1840863"/>
            <a:ext cx="5183188" cy="66421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6" name="Content Placeholder 5">
            <a:extLst>
              <a:ext uri="{FF2B5EF4-FFF2-40B4-BE49-F238E27FC236}">
                <a16:creationId xmlns:a16="http://schemas.microsoft.com/office/drawing/2014/main" id="{8305C175-94AC-44DD-9321-0A8DBDF22DA9}"/>
              </a:ext>
            </a:extLst>
          </p:cNvPr>
          <p:cNvSpPr>
            <a:spLocks noGrp="1"/>
          </p:cNvSpPr>
          <p:nvPr>
            <p:ph sz="quarter" idx="4" hasCustomPrompt="1"/>
          </p:nvPr>
        </p:nvSpPr>
        <p:spPr>
          <a:xfrm>
            <a:off x="6172200" y="2505075"/>
            <a:ext cx="5183188"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5998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xmlns=""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xmlns="" val="1"/>
              </a:ext>
            </a:extLst>
          </p:cNvPr>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pPr algn="l"/>
            <a:endParaRPr lang="en-US" noProof="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noProof="0"/>
              <a:t>Click to edit Master title style</a:t>
            </a:r>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hasCustomPrompt="1"/>
          </p:nvPr>
        </p:nvSpPr>
        <p:spPr>
          <a:xfrm>
            <a:off x="839788" y="2177592"/>
            <a:ext cx="3932237" cy="3691396"/>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4" name="Content Placeholder 2">
            <a:extLst>
              <a:ext uri="{FF2B5EF4-FFF2-40B4-BE49-F238E27FC236}">
                <a16:creationId xmlns:a16="http://schemas.microsoft.com/office/drawing/2014/main" id="{709FEF38-E3A7-4527-97CB-AF528BAEBA8F}"/>
              </a:ext>
            </a:extLst>
          </p:cNvPr>
          <p:cNvSpPr>
            <a:spLocks noGrp="1"/>
          </p:cNvSpPr>
          <p:nvPr>
            <p:ph idx="1" hasCustomPrompt="1"/>
          </p:nvPr>
        </p:nvSpPr>
        <p:spPr>
          <a:xfrm>
            <a:off x="5180012" y="457200"/>
            <a:ext cx="6172200" cy="5408613"/>
          </a:xfrm>
        </p:spPr>
        <p:txBody>
          <a:bodyPr>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727947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xmlns=""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xmlns="" val="1"/>
              </a:ext>
            </a:extLst>
          </p:cNvPr>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pPr algn="l"/>
            <a:endParaRPr lang="en-US" noProof="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noProof="0"/>
              <a:t>Click to edit Master title style</a:t>
            </a:r>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hasCustomPrompt="1"/>
          </p:nvPr>
        </p:nvSpPr>
        <p:spPr>
          <a:xfrm>
            <a:off x="839788" y="2177592"/>
            <a:ext cx="3932237" cy="3691396"/>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5" name="Picture Placeholder 2">
            <a:extLst>
              <a:ext uri="{FF2B5EF4-FFF2-40B4-BE49-F238E27FC236}">
                <a16:creationId xmlns:a16="http://schemas.microsoft.com/office/drawing/2014/main" id="{1B69B4CE-EB2F-46CF-9A80-64E44E5E95AC}"/>
              </a:ext>
            </a:extLst>
          </p:cNvPr>
          <p:cNvSpPr>
            <a:spLocks noGrp="1"/>
          </p:cNvSpPr>
          <p:nvPr>
            <p:ph type="pic" idx="1"/>
          </p:nvPr>
        </p:nvSpPr>
        <p:spPr>
          <a:xfrm>
            <a:off x="5183188" y="457201"/>
            <a:ext cx="6172200" cy="5403850"/>
          </a:xfrm>
        </p:spPr>
        <p:txBody>
          <a:bodyPr anchor="ct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369830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xmlns=""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a:t>ADD A FOOTER</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xmlns="" val="1"/>
              </a:ext>
            </a:extLst>
          </p:cNvPr>
          <p:cNvSpPr/>
          <p:nvPr userDrawn="1"/>
        </p:nvSpPr>
        <p:spPr>
          <a:xfrm>
            <a:off x="4312920" y="1667974"/>
            <a:ext cx="3566160" cy="36576"/>
          </a:xfrm>
          <a:prstGeom prst="rect">
            <a:avLst/>
          </a:prstGeom>
          <a:solidFill>
            <a:schemeClr val="bg2"/>
          </a:solidFill>
          <a:ln w="12700" cap="flat">
            <a:noFill/>
            <a:prstDash val="solid"/>
            <a:miter/>
          </a:ln>
        </p:spPr>
        <p:txBody>
          <a:bodyPr rtlCol="0" anchor="ctr"/>
          <a:lstStyle/>
          <a:p>
            <a:pPr algn="l"/>
            <a:endParaRPr lang="en-US" noProof="0"/>
          </a:p>
        </p:txBody>
      </p:sp>
      <p:sp>
        <p:nvSpPr>
          <p:cNvPr id="2" name="Title 1">
            <a:extLst>
              <a:ext uri="{FF2B5EF4-FFF2-40B4-BE49-F238E27FC236}">
                <a16:creationId xmlns:a16="http://schemas.microsoft.com/office/drawing/2014/main" id="{FF2B3756-19E0-4B2F-B1D5-7664E0B38BE1}"/>
              </a:ext>
            </a:extLst>
          </p:cNvPr>
          <p:cNvSpPr>
            <a:spLocks noGrp="1"/>
          </p:cNvSpPr>
          <p:nvPr>
            <p:ph type="title"/>
          </p:nvPr>
        </p:nvSpPr>
        <p:spPr/>
        <p:txBody>
          <a:bodyPr/>
          <a:lstStyle>
            <a:lvl1pPr algn="ct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418320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xmlns=""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a:t>ADD A FOOTER</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a:p>
        </p:txBody>
      </p:sp>
    </p:spTree>
    <p:extLst>
      <p:ext uri="{BB962C8B-B14F-4D97-AF65-F5344CB8AC3E}">
        <p14:creationId xmlns:p14="http://schemas.microsoft.com/office/powerpoint/2010/main" val="2626306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xmlns="" val="1"/>
              </a:ext>
            </a:extLst>
          </p:cNvPr>
          <p:cNvSpPr/>
          <p:nvPr userDrawn="1"/>
        </p:nvSpPr>
        <p:spPr>
          <a:xfrm>
            <a:off x="129540" y="128016"/>
            <a:ext cx="11932920" cy="6601968"/>
          </a:xfrm>
          <a:prstGeom prst="rect">
            <a:avLst/>
          </a:prstGeom>
          <a:gradFill flip="none" rotWithShape="1">
            <a:gsLst>
              <a:gs pos="0">
                <a:schemeClr val="accent2"/>
              </a:gs>
              <a:gs pos="100000">
                <a:schemeClr val="accent3"/>
              </a:gs>
            </a:gsLst>
            <a:lin ang="0" scaled="1"/>
            <a:tileRect/>
          </a:gradFill>
          <a:ln w="12700" cap="flat">
            <a:noFill/>
            <a:prstDash val="solid"/>
            <a:miter/>
          </a:ln>
        </p:spPr>
        <p:txBody>
          <a:bodyPr rtlCol="0" anchor="ctr"/>
          <a:lstStyle/>
          <a:p>
            <a:pPr algn="l"/>
            <a:endParaRPr lang="en-US" noProof="0"/>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HOW TO USE THIS TEMPLATE</a:t>
            </a:r>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xmlns="" val="1"/>
              </a:ext>
            </a:extLst>
          </p:cNvPr>
          <p:cNvSpPr/>
          <p:nvPr userDrawn="1"/>
        </p:nvSpPr>
        <p:spPr>
          <a:xfrm>
            <a:off x="2017776" y="1667974"/>
            <a:ext cx="8156448" cy="36576"/>
          </a:xfrm>
          <a:prstGeom prst="rect">
            <a:avLst/>
          </a:prstGeom>
          <a:solidFill>
            <a:schemeClr val="bg2"/>
          </a:solidFill>
          <a:ln w="12700" cap="flat">
            <a:noFill/>
            <a:prstDash val="solid"/>
            <a:miter/>
          </a:ln>
        </p:spPr>
        <p:txBody>
          <a:bodyPr rtlCol="0" anchor="ctr"/>
          <a:lstStyle/>
          <a:p>
            <a:pPr algn="l"/>
            <a:endParaRPr lang="en-US" noProof="0"/>
          </a:p>
        </p:txBody>
      </p:sp>
      <p:sp>
        <p:nvSpPr>
          <p:cNvPr id="31" name="Text Placeholder 21">
            <a:extLst>
              <a:ext uri="{FF2B5EF4-FFF2-40B4-BE49-F238E27FC236}">
                <a16:creationId xmlns:a16="http://schemas.microsoft.com/office/drawing/2014/main" id="{10000CCD-6AFF-4E65-8858-5502306E5811}"/>
              </a:ext>
            </a:extLst>
          </p:cNvPr>
          <p:cNvSpPr>
            <a:spLocks noGrp="1"/>
          </p:cNvSpPr>
          <p:nvPr>
            <p:ph type="body" sz="quarter" idx="13" hasCustomPrompt="1"/>
          </p:nvPr>
        </p:nvSpPr>
        <p:spPr>
          <a:xfrm>
            <a:off x="855578" y="1960171"/>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1</a:t>
            </a:r>
          </a:p>
        </p:txBody>
      </p:sp>
      <p:sp>
        <p:nvSpPr>
          <p:cNvPr id="32" name="Text Placeholder 24">
            <a:extLst>
              <a:ext uri="{FF2B5EF4-FFF2-40B4-BE49-F238E27FC236}">
                <a16:creationId xmlns:a16="http://schemas.microsoft.com/office/drawing/2014/main" id="{D5D777E5-98F6-416A-8D23-3399269D85CB}"/>
              </a:ext>
            </a:extLst>
          </p:cNvPr>
          <p:cNvSpPr>
            <a:spLocks noGrp="1"/>
          </p:cNvSpPr>
          <p:nvPr>
            <p:ph type="body" sz="quarter" idx="14" hasCustomPrompt="1"/>
          </p:nvPr>
        </p:nvSpPr>
        <p:spPr>
          <a:xfrm>
            <a:off x="1442535" y="1984171"/>
            <a:ext cx="3103110"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3" name="Text Placeholder 21">
            <a:extLst>
              <a:ext uri="{FF2B5EF4-FFF2-40B4-BE49-F238E27FC236}">
                <a16:creationId xmlns:a16="http://schemas.microsoft.com/office/drawing/2014/main" id="{C979BADF-99B5-4C91-AAE5-FC2C4DBEDE20}"/>
              </a:ext>
            </a:extLst>
          </p:cNvPr>
          <p:cNvSpPr>
            <a:spLocks noGrp="1"/>
          </p:cNvSpPr>
          <p:nvPr>
            <p:ph type="body" sz="quarter" idx="15" hasCustomPrompt="1"/>
          </p:nvPr>
        </p:nvSpPr>
        <p:spPr>
          <a:xfrm>
            <a:off x="4820642" y="1960171"/>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6706F6A2-1599-4D73-9288-3ECEACDDCAEA}"/>
              </a:ext>
            </a:extLst>
          </p:cNvPr>
          <p:cNvSpPr>
            <a:spLocks noGrp="1"/>
          </p:cNvSpPr>
          <p:nvPr>
            <p:ph type="body" sz="quarter" idx="16" hasCustomPrompt="1"/>
          </p:nvPr>
        </p:nvSpPr>
        <p:spPr>
          <a:xfrm>
            <a:off x="5477939" y="1984171"/>
            <a:ext cx="2243918"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5" name="Text Placeholder 21">
            <a:extLst>
              <a:ext uri="{FF2B5EF4-FFF2-40B4-BE49-F238E27FC236}">
                <a16:creationId xmlns:a16="http://schemas.microsoft.com/office/drawing/2014/main" id="{BAE5E245-1702-4722-895D-0808BB0A868A}"/>
              </a:ext>
            </a:extLst>
          </p:cNvPr>
          <p:cNvSpPr>
            <a:spLocks noGrp="1"/>
          </p:cNvSpPr>
          <p:nvPr>
            <p:ph type="body" sz="quarter" idx="17" hasCustomPrompt="1"/>
          </p:nvPr>
        </p:nvSpPr>
        <p:spPr>
          <a:xfrm>
            <a:off x="7906755" y="1977950"/>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3</a:t>
            </a:r>
          </a:p>
        </p:txBody>
      </p:sp>
      <p:sp>
        <p:nvSpPr>
          <p:cNvPr id="36" name="Text Placeholder 24">
            <a:extLst>
              <a:ext uri="{FF2B5EF4-FFF2-40B4-BE49-F238E27FC236}">
                <a16:creationId xmlns:a16="http://schemas.microsoft.com/office/drawing/2014/main" id="{3701E665-3CED-413C-BAC6-CE003B1494EA}"/>
              </a:ext>
            </a:extLst>
          </p:cNvPr>
          <p:cNvSpPr>
            <a:spLocks noGrp="1"/>
          </p:cNvSpPr>
          <p:nvPr>
            <p:ph type="body" sz="quarter" idx="18" hasCustomPrompt="1"/>
          </p:nvPr>
        </p:nvSpPr>
        <p:spPr>
          <a:xfrm>
            <a:off x="8564052" y="2001950"/>
            <a:ext cx="2959116"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7" name="Text Placeholder 24">
            <a:extLst>
              <a:ext uri="{FF2B5EF4-FFF2-40B4-BE49-F238E27FC236}">
                <a16:creationId xmlns:a16="http://schemas.microsoft.com/office/drawing/2014/main" id="{E01406B4-D44B-4D1E-91F3-D87541EAD4CE}"/>
              </a:ext>
            </a:extLst>
          </p:cNvPr>
          <p:cNvSpPr>
            <a:spLocks noGrp="1"/>
          </p:cNvSpPr>
          <p:nvPr>
            <p:ph type="body" sz="quarter" idx="19" hasCustomPrompt="1"/>
          </p:nvPr>
        </p:nvSpPr>
        <p:spPr>
          <a:xfrm>
            <a:off x="1020059" y="3103993"/>
            <a:ext cx="1698625"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38" name="Text Placeholder 24">
            <a:extLst>
              <a:ext uri="{FF2B5EF4-FFF2-40B4-BE49-F238E27FC236}">
                <a16:creationId xmlns:a16="http://schemas.microsoft.com/office/drawing/2014/main" id="{9AAD5CF9-9A59-4C5F-8C29-B92AD6012119}"/>
              </a:ext>
            </a:extLst>
          </p:cNvPr>
          <p:cNvSpPr>
            <a:spLocks noGrp="1"/>
          </p:cNvSpPr>
          <p:nvPr>
            <p:ph type="body" sz="quarter" idx="20" hasCustomPrompt="1"/>
          </p:nvPr>
        </p:nvSpPr>
        <p:spPr>
          <a:xfrm>
            <a:off x="2718684" y="3103993"/>
            <a:ext cx="1698625"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39" name="Text Placeholder 24">
            <a:extLst>
              <a:ext uri="{FF2B5EF4-FFF2-40B4-BE49-F238E27FC236}">
                <a16:creationId xmlns:a16="http://schemas.microsoft.com/office/drawing/2014/main" id="{C6725172-65CC-4645-B23F-E77886468F31}"/>
              </a:ext>
            </a:extLst>
          </p:cNvPr>
          <p:cNvSpPr>
            <a:spLocks noGrp="1"/>
          </p:cNvSpPr>
          <p:nvPr>
            <p:ph type="body" sz="quarter" idx="21" hasCustomPrompt="1"/>
          </p:nvPr>
        </p:nvSpPr>
        <p:spPr>
          <a:xfrm>
            <a:off x="4794793" y="3103993"/>
            <a:ext cx="2599197"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40" name="Text Placeholder 24">
            <a:extLst>
              <a:ext uri="{FF2B5EF4-FFF2-40B4-BE49-F238E27FC236}">
                <a16:creationId xmlns:a16="http://schemas.microsoft.com/office/drawing/2014/main" id="{0EA5E6CA-5C78-4B75-BA22-59750E7D4501}"/>
              </a:ext>
            </a:extLst>
          </p:cNvPr>
          <p:cNvSpPr>
            <a:spLocks noGrp="1"/>
          </p:cNvSpPr>
          <p:nvPr>
            <p:ph type="body" sz="quarter" idx="22" hasCustomPrompt="1"/>
          </p:nvPr>
        </p:nvSpPr>
        <p:spPr>
          <a:xfrm>
            <a:off x="7876955" y="3102450"/>
            <a:ext cx="3726423"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41" name="Text Placeholder 24">
            <a:extLst>
              <a:ext uri="{FF2B5EF4-FFF2-40B4-BE49-F238E27FC236}">
                <a16:creationId xmlns:a16="http://schemas.microsoft.com/office/drawing/2014/main" id="{E1C61752-F57C-4FBF-93F3-06F43CCA43C8}"/>
              </a:ext>
            </a:extLst>
          </p:cNvPr>
          <p:cNvSpPr>
            <a:spLocks noGrp="1"/>
          </p:cNvSpPr>
          <p:nvPr>
            <p:ph type="body" sz="quarter" idx="23" hasCustomPrompt="1"/>
          </p:nvPr>
        </p:nvSpPr>
        <p:spPr>
          <a:xfrm>
            <a:off x="1657040" y="5751926"/>
            <a:ext cx="8877920" cy="470478"/>
          </a:xfrm>
        </p:spPr>
        <p:txBody>
          <a:bodyPr>
            <a:normAutofit/>
          </a:bodyPr>
          <a:lstStyle>
            <a:lvl1pPr marL="0" indent="0" algn="ctr">
              <a:buNone/>
              <a:defRPr sz="1600" b="0">
                <a:solidFill>
                  <a:schemeClr val="accent4"/>
                </a:solidFill>
                <a:latin typeface="+mn-lt"/>
              </a:defRPr>
            </a:lvl1pPr>
          </a:lstStyle>
          <a:p>
            <a:pPr lvl="0"/>
            <a:r>
              <a:rPr lang="en-US" noProof="0"/>
              <a:t>Edit Master text styles</a:t>
            </a:r>
          </a:p>
        </p:txBody>
      </p:sp>
      <p:sp>
        <p:nvSpPr>
          <p:cNvPr id="42" name="Text Placeholder 24">
            <a:extLst>
              <a:ext uri="{FF2B5EF4-FFF2-40B4-BE49-F238E27FC236}">
                <a16:creationId xmlns:a16="http://schemas.microsoft.com/office/drawing/2014/main" id="{E0232175-FB97-4039-8136-B9DD27441C05}"/>
              </a:ext>
            </a:extLst>
          </p:cNvPr>
          <p:cNvSpPr>
            <a:spLocks noGrp="1"/>
          </p:cNvSpPr>
          <p:nvPr>
            <p:ph type="body" sz="quarter" idx="24" hasCustomPrompt="1"/>
          </p:nvPr>
        </p:nvSpPr>
        <p:spPr>
          <a:xfrm>
            <a:off x="4794791" y="5070254"/>
            <a:ext cx="2599199" cy="800100"/>
          </a:xfrm>
        </p:spPr>
        <p:txBody>
          <a:bodyPr>
            <a:normAutofit/>
          </a:bodyPr>
          <a:lstStyle>
            <a:lvl1pPr marL="0" indent="0">
              <a:buNone/>
              <a:defRPr sz="1600" b="0">
                <a:solidFill>
                  <a:schemeClr val="bg2"/>
                </a:solidFill>
                <a:latin typeface="+mn-lt"/>
              </a:defRPr>
            </a:lvl1pPr>
          </a:lstStyle>
          <a:p>
            <a:pPr lvl="0"/>
            <a:r>
              <a:rPr lang="en-US" noProof="0"/>
              <a:t>Edit Master text styles</a:t>
            </a:r>
          </a:p>
        </p:txBody>
      </p:sp>
      <p:sp>
        <p:nvSpPr>
          <p:cNvPr id="43" name="Text Placeholder 24">
            <a:extLst>
              <a:ext uri="{FF2B5EF4-FFF2-40B4-BE49-F238E27FC236}">
                <a16:creationId xmlns:a16="http://schemas.microsoft.com/office/drawing/2014/main" id="{6E5262C3-0603-403F-AB36-FB4EB9FC7BCB}"/>
              </a:ext>
            </a:extLst>
          </p:cNvPr>
          <p:cNvSpPr>
            <a:spLocks noGrp="1"/>
          </p:cNvSpPr>
          <p:nvPr>
            <p:ph type="body" sz="quarter" idx="25" hasCustomPrompt="1"/>
          </p:nvPr>
        </p:nvSpPr>
        <p:spPr>
          <a:xfrm>
            <a:off x="7890713" y="5070254"/>
            <a:ext cx="3712665" cy="800100"/>
          </a:xfrm>
        </p:spPr>
        <p:txBody>
          <a:bodyPr>
            <a:normAutofit/>
          </a:bodyPr>
          <a:lstStyle>
            <a:lvl1pPr marL="0" indent="0">
              <a:buNone/>
              <a:defRPr sz="1600" b="0">
                <a:solidFill>
                  <a:schemeClr val="bg2"/>
                </a:solidFill>
                <a:latin typeface="+mn-lt"/>
              </a:defRPr>
            </a:lvl1pPr>
          </a:lstStyle>
          <a:p>
            <a:pPr lvl="0"/>
            <a:r>
              <a:rPr lang="en-US" noProof="0"/>
              <a:t>Edit Master text styles</a:t>
            </a:r>
          </a:p>
        </p:txBody>
      </p:sp>
      <p:sp>
        <p:nvSpPr>
          <p:cNvPr id="44" name="Picture Placeholder 12">
            <a:extLst>
              <a:ext uri="{FF2B5EF4-FFF2-40B4-BE49-F238E27FC236}">
                <a16:creationId xmlns:a16="http://schemas.microsoft.com/office/drawing/2014/main" id="{D2FBACFC-8B68-4A37-95A4-26BE5A23D759}"/>
              </a:ext>
            </a:extLst>
          </p:cNvPr>
          <p:cNvSpPr>
            <a:spLocks noGrp="1"/>
          </p:cNvSpPr>
          <p:nvPr>
            <p:ph type="pic" sz="quarter" idx="37"/>
          </p:nvPr>
        </p:nvSpPr>
        <p:spPr>
          <a:xfrm>
            <a:off x="1020058" y="3976866"/>
            <a:ext cx="3273552" cy="1618488"/>
          </a:xfrm>
        </p:spPr>
        <p:txBody>
          <a:bodyPr anchor="ctr" anchorCtr="0">
            <a:noAutofit/>
          </a:bodyPr>
          <a:lstStyle>
            <a:lvl1pPr marL="0" indent="0" algn="ctr">
              <a:buNone/>
              <a:defRPr sz="1400">
                <a:solidFill>
                  <a:schemeClr val="bg1"/>
                </a:solidFill>
              </a:defRPr>
            </a:lvl1pPr>
          </a:lstStyle>
          <a:p>
            <a:r>
              <a:rPr lang="en-US" noProof="0"/>
              <a:t>Click icon to add picture</a:t>
            </a:r>
          </a:p>
        </p:txBody>
      </p:sp>
      <p:sp>
        <p:nvSpPr>
          <p:cNvPr id="46" name="Picture Placeholder 12">
            <a:extLst>
              <a:ext uri="{FF2B5EF4-FFF2-40B4-BE49-F238E27FC236}">
                <a16:creationId xmlns:a16="http://schemas.microsoft.com/office/drawing/2014/main" id="{5A6A36C6-8489-4333-927A-141D8F98AE50}"/>
              </a:ext>
            </a:extLst>
          </p:cNvPr>
          <p:cNvSpPr>
            <a:spLocks noGrp="1"/>
          </p:cNvSpPr>
          <p:nvPr>
            <p:ph type="pic" sz="quarter" idx="43"/>
          </p:nvPr>
        </p:nvSpPr>
        <p:spPr>
          <a:xfrm>
            <a:off x="4794792" y="4041034"/>
            <a:ext cx="2599199" cy="896112"/>
          </a:xfrm>
        </p:spPr>
        <p:txBody>
          <a:bodyPr anchor="ctr" anchorCtr="0">
            <a:noAutofit/>
          </a:bodyPr>
          <a:lstStyle>
            <a:lvl1pPr marL="0" indent="0" algn="ctr">
              <a:buNone/>
              <a:defRPr sz="1400">
                <a:solidFill>
                  <a:schemeClr val="bg1"/>
                </a:solidFill>
              </a:defRPr>
            </a:lvl1pPr>
          </a:lstStyle>
          <a:p>
            <a:r>
              <a:rPr lang="en-US" noProof="0"/>
              <a:t>Click icon to add picture</a:t>
            </a:r>
          </a:p>
        </p:txBody>
      </p:sp>
      <p:sp>
        <p:nvSpPr>
          <p:cNvPr id="47" name="Picture Placeholder 9">
            <a:extLst>
              <a:ext uri="{FF2B5EF4-FFF2-40B4-BE49-F238E27FC236}">
                <a16:creationId xmlns:a16="http://schemas.microsoft.com/office/drawing/2014/main" id="{BB2DF986-C446-4302-9099-B1512AD5D8CA}"/>
              </a:ext>
            </a:extLst>
          </p:cNvPr>
          <p:cNvSpPr>
            <a:spLocks noGrp="1"/>
          </p:cNvSpPr>
          <p:nvPr>
            <p:ph type="pic" sz="quarter" idx="44"/>
          </p:nvPr>
        </p:nvSpPr>
        <p:spPr>
          <a:xfrm>
            <a:off x="7876955" y="4041034"/>
            <a:ext cx="2599200" cy="896400"/>
          </a:xfrm>
        </p:spPr>
        <p:txBody>
          <a:bodyPr anchor="ctr" anchorCtr="0">
            <a:normAutofit/>
          </a:bodyPr>
          <a:lstStyle>
            <a:lvl1pPr marL="0" indent="0" algn="ctr">
              <a:buNone/>
              <a:defRPr sz="1400">
                <a:solidFill>
                  <a:schemeClr val="bg1"/>
                </a:solidFill>
              </a:defRPr>
            </a:lvl1pPr>
          </a:lstStyle>
          <a:p>
            <a:r>
              <a:rPr lang="en-US" noProof="0"/>
              <a:t>Click icon to add picture</a:t>
            </a:r>
          </a:p>
        </p:txBody>
      </p:sp>
    </p:spTree>
    <p:extLst>
      <p:ext uri="{BB962C8B-B14F-4D97-AF65-F5344CB8AC3E}">
        <p14:creationId xmlns:p14="http://schemas.microsoft.com/office/powerpoint/2010/main" val="311389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88C711-3D16-496B-BF96-001A0C0A3AAF}"/>
              </a:ext>
              <a:ext uri="{C183D7F6-B498-43B3-948B-1728B52AA6E4}">
                <adec:decorative xmlns:adec="http://schemas.microsoft.com/office/drawing/2017/decorative" xmlns="" val="1"/>
              </a:ext>
            </a:extLst>
          </p:cNvPr>
          <p:cNvSpPr/>
          <p:nvPr userDrawn="1"/>
        </p:nvSpPr>
        <p:spPr>
          <a:xfrm>
            <a:off x="11682374" y="6430061"/>
            <a:ext cx="241402" cy="197510"/>
          </a:xfrm>
          <a:prstGeom prst="rect">
            <a:avLst/>
          </a:prstGeom>
          <a:noFill/>
          <a:ln w="12700" cap="flat">
            <a:noFill/>
            <a:prstDash val="solid"/>
            <a:miter/>
          </a:ln>
        </p:spPr>
        <p:txBody>
          <a:bodyPr rtlCol="0" anchor="ctr"/>
          <a:lstStyle/>
          <a:p>
            <a:pPr algn="l"/>
            <a:endParaRPr lang="en-US" noProof="0"/>
          </a:p>
        </p:txBody>
      </p:sp>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xmlns="" val="1"/>
              </a:ext>
            </a:extLst>
          </p:cNvPr>
          <p:cNvSpPr/>
          <p:nvPr userDrawn="1"/>
        </p:nvSpPr>
        <p:spPr>
          <a:xfrm>
            <a:off x="129540" y="3410712"/>
            <a:ext cx="11932920" cy="3319272"/>
          </a:xfrm>
          <a:prstGeom prst="rect">
            <a:avLst/>
          </a:prstGeom>
          <a:gradFill flip="none" rotWithShape="1">
            <a:gsLst>
              <a:gs pos="0">
                <a:schemeClr val="accent2">
                  <a:alpha val="80000"/>
                </a:schemeClr>
              </a:gs>
              <a:gs pos="99000">
                <a:schemeClr val="accent3">
                  <a:alpha val="80000"/>
                </a:schemeClr>
              </a:gs>
            </a:gsLst>
            <a:lin ang="1680000" scaled="0"/>
            <a:tileRect/>
          </a:gradFill>
          <a:ln w="12700" cap="flat">
            <a:noFill/>
            <a:prstDash val="solid"/>
            <a:miter/>
          </a:ln>
        </p:spPr>
        <p:txBody>
          <a:bodyPr rtlCol="0" anchor="ctr"/>
          <a:lstStyle/>
          <a:p>
            <a:pPr algn="l"/>
            <a:endParaRPr lang="en-US" noProof="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38200" y="3981036"/>
            <a:ext cx="10515600" cy="782638"/>
          </a:xfrm>
        </p:spPr>
        <p:txBody>
          <a:bodyPr/>
          <a:lstStyle>
            <a:lvl1pPr algn="ctr">
              <a:defRPr>
                <a:solidFill>
                  <a:schemeClr val="bg1"/>
                </a:solidFill>
              </a:defRPr>
            </a:lvl1pPr>
          </a:lstStyle>
          <a:p>
            <a:r>
              <a:rPr lang="en-US" noProof="0"/>
              <a:t>DIVIDER SLIDE</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lvl1pPr>
              <a:defRPr b="1">
                <a:latin typeface="+mn-lt"/>
              </a:defRPr>
            </a:lvl1pPr>
          </a:lstStyle>
          <a:p>
            <a:fld id="{D495E168-DA5E-4888-8D8A-92B118324C14}" type="slidenum">
              <a:rPr lang="en-US" noProof="0" smtClean="0"/>
              <a:pPr/>
              <a:t>‹#›</a:t>
            </a:fld>
            <a:endParaRPr lang="en-US" noProof="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xmlns="" val="1"/>
              </a:ext>
            </a:extLst>
          </p:cNvPr>
          <p:cNvSpPr/>
          <p:nvPr userDrawn="1"/>
        </p:nvSpPr>
        <p:spPr>
          <a:xfrm>
            <a:off x="4070604" y="4804366"/>
            <a:ext cx="4050792" cy="36576"/>
          </a:xfrm>
          <a:prstGeom prst="rect">
            <a:avLst/>
          </a:prstGeom>
          <a:solidFill>
            <a:schemeClr val="bg2"/>
          </a:solidFill>
          <a:ln w="12700" cap="flat">
            <a:noFill/>
            <a:prstDash val="solid"/>
            <a:miter/>
          </a:ln>
        </p:spPr>
        <p:txBody>
          <a:bodyPr rtlCol="0" anchor="ctr"/>
          <a:lstStyle/>
          <a:p>
            <a:pPr algn="l"/>
            <a:endParaRPr lang="en-US" noProof="0"/>
          </a:p>
        </p:txBody>
      </p:sp>
      <p:sp>
        <p:nvSpPr>
          <p:cNvPr id="11" name="Text Placeholder 2">
            <a:extLst>
              <a:ext uri="{FF2B5EF4-FFF2-40B4-BE49-F238E27FC236}">
                <a16:creationId xmlns:a16="http://schemas.microsoft.com/office/drawing/2014/main" id="{F4F6DD4A-6071-4D11-ABDB-28EA5AC87154}"/>
              </a:ext>
            </a:extLst>
          </p:cNvPr>
          <p:cNvSpPr>
            <a:spLocks noGrp="1"/>
          </p:cNvSpPr>
          <p:nvPr>
            <p:ph type="body" idx="1" hasCustomPrompt="1"/>
          </p:nvPr>
        </p:nvSpPr>
        <p:spPr>
          <a:xfrm>
            <a:off x="831850" y="4942478"/>
            <a:ext cx="10515600" cy="459082"/>
          </a:xfrm>
        </p:spPr>
        <p:txBody>
          <a:bodyPr vert="horz" lIns="91440" tIns="45720" rIns="91440" bIns="45720" rtlCol="0">
            <a:normAutofit/>
          </a:bodyPr>
          <a:lstStyle>
            <a:lvl1pPr marL="0" indent="0" algn="ctr">
              <a:buFont typeface="Arial" panose="020B0604020202020204" pitchFamily="34" charset="0"/>
              <a:buNone/>
              <a:defRPr lang="en-US" sz="2300">
                <a:solidFill>
                  <a:schemeClr val="bg2"/>
                </a:solidFill>
              </a:defRPr>
            </a:lvl1pPr>
          </a:lstStyle>
          <a:p>
            <a:pPr marL="228600" lvl="0" indent="-228600" algn="ctr"/>
            <a:r>
              <a:rPr lang="en-US" noProof="0"/>
              <a:t>Edit Master text styles</a:t>
            </a:r>
          </a:p>
        </p:txBody>
      </p:sp>
    </p:spTree>
    <p:extLst>
      <p:ext uri="{BB962C8B-B14F-4D97-AF65-F5344CB8AC3E}">
        <p14:creationId xmlns:p14="http://schemas.microsoft.com/office/powerpoint/2010/main" val="3823477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0" name="Rectangle 9" descr="View of a lake with pine trees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xmlns="" val="1"/>
              </a:ext>
            </a:extLst>
          </p:cNvPr>
          <p:cNvSpPr/>
          <p:nvPr userDrawn="1"/>
        </p:nvSpPr>
        <p:spPr>
          <a:xfrm>
            <a:off x="129540" y="128016"/>
            <a:ext cx="6858000"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8" y="1169256"/>
            <a:ext cx="5285914" cy="782638"/>
          </a:xfrm>
        </p:spPr>
        <p:txBody>
          <a:bodyPr/>
          <a:lstStyle>
            <a:lvl1pPr algn="l">
              <a:defRPr>
                <a:solidFill>
                  <a:schemeClr val="bg1"/>
                </a:solidFill>
              </a:defRPr>
            </a:lvl1pPr>
          </a:lstStyle>
          <a:p>
            <a:r>
              <a:rPr lang="en-US" noProof="0"/>
              <a:t>TEXT LAYOUT 1</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8" y="2136036"/>
            <a:ext cx="5285914" cy="857098"/>
          </a:xfrm>
        </p:spPr>
        <p:txBody>
          <a:bodyPr>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a:r>
              <a:rPr lang="en-US" noProof="0"/>
              <a:t>Edit master text styles</a:t>
            </a: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xmlns="" val="1"/>
              </a:ext>
            </a:extLst>
          </p:cNvPr>
          <p:cNvSpPr/>
          <p:nvPr userDrawn="1"/>
        </p:nvSpPr>
        <p:spPr>
          <a:xfrm>
            <a:off x="915026" y="1992586"/>
            <a:ext cx="4428000" cy="36576"/>
          </a:xfrm>
          <a:prstGeom prst="rect">
            <a:avLst/>
          </a:prstGeom>
          <a:solidFill>
            <a:schemeClr val="bg2"/>
          </a:solidFill>
          <a:ln w="12700" cap="flat">
            <a:noFill/>
            <a:prstDash val="solid"/>
            <a:miter/>
          </a:ln>
        </p:spPr>
        <p:txBody>
          <a:bodyPr rtlCol="0" anchor="ctr"/>
          <a:lstStyle/>
          <a:p>
            <a:pPr algn="l"/>
            <a:endParaRPr lang="en-US" noProof="0"/>
          </a:p>
        </p:txBody>
      </p:sp>
      <p:sp>
        <p:nvSpPr>
          <p:cNvPr id="14" name="Text Placeholder 14">
            <a:extLst>
              <a:ext uri="{FF2B5EF4-FFF2-40B4-BE49-F238E27FC236}">
                <a16:creationId xmlns:a16="http://schemas.microsoft.com/office/drawing/2014/main" id="{302F0820-F94A-40EF-B3BE-26CD0CB55173}"/>
              </a:ext>
            </a:extLst>
          </p:cNvPr>
          <p:cNvSpPr>
            <a:spLocks noGrp="1"/>
          </p:cNvSpPr>
          <p:nvPr>
            <p:ph type="body" sz="quarter" idx="15" hasCustomPrompt="1"/>
          </p:nvPr>
        </p:nvSpPr>
        <p:spPr>
          <a:xfrm>
            <a:off x="838199" y="3100269"/>
            <a:ext cx="5288963" cy="2588637"/>
          </a:xfrm>
        </p:spPr>
        <p:txBody>
          <a:bodyPr lIns="0">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a:r>
              <a:rPr lang="en-US" noProof="0"/>
              <a:t>Edit Master text styles</a:t>
            </a:r>
          </a:p>
        </p:txBody>
      </p:sp>
    </p:spTree>
    <p:extLst>
      <p:ext uri="{BB962C8B-B14F-4D97-AF65-F5344CB8AC3E}">
        <p14:creationId xmlns:p14="http://schemas.microsoft.com/office/powerpoint/2010/main" val="3721395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0" name="Rectangle 9" descr="Close up view of lake edge with mountain range background">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xmlns="" val="1"/>
              </a:ext>
            </a:extLst>
          </p:cNvPr>
          <p:cNvSpPr/>
          <p:nvPr userDrawn="1"/>
        </p:nvSpPr>
        <p:spPr>
          <a:xfrm>
            <a:off x="129540" y="128016"/>
            <a:ext cx="11932920" cy="3319272"/>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8" y="1093460"/>
            <a:ext cx="5320386" cy="782638"/>
          </a:xfrm>
        </p:spPr>
        <p:txBody>
          <a:bodyPr/>
          <a:lstStyle>
            <a:lvl1pPr algn="l">
              <a:defRPr>
                <a:solidFill>
                  <a:schemeClr val="bg1"/>
                </a:solidFill>
              </a:defRPr>
            </a:lvl1pPr>
          </a:lstStyle>
          <a:p>
            <a:r>
              <a:rPr lang="en-US" noProof="0"/>
              <a:t>TEXT LAYOUT 2</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8" y="2060240"/>
            <a:ext cx="5320386" cy="882524"/>
          </a:xfrm>
        </p:spPr>
        <p:txBody>
          <a:bodyPr>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a:r>
              <a:rPr lang="en-US" noProof="0"/>
              <a:t>Edit master text styles</a:t>
            </a: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xmlns="" val="1"/>
              </a:ext>
            </a:extLst>
          </p:cNvPr>
          <p:cNvSpPr/>
          <p:nvPr userDrawn="1"/>
        </p:nvSpPr>
        <p:spPr>
          <a:xfrm>
            <a:off x="914693" y="1916790"/>
            <a:ext cx="4500000" cy="36576"/>
          </a:xfrm>
          <a:prstGeom prst="rect">
            <a:avLst/>
          </a:prstGeom>
          <a:solidFill>
            <a:schemeClr val="bg2"/>
          </a:solidFill>
          <a:ln w="12700" cap="flat">
            <a:noFill/>
            <a:prstDash val="solid"/>
            <a:miter/>
          </a:ln>
        </p:spPr>
        <p:txBody>
          <a:bodyPr rtlCol="0" anchor="ctr"/>
          <a:lstStyle/>
          <a:p>
            <a:pPr algn="l"/>
            <a:endParaRPr lang="en-US" noProof="0"/>
          </a:p>
        </p:txBody>
      </p:sp>
      <p:sp>
        <p:nvSpPr>
          <p:cNvPr id="11" name="Text Placeholder 14">
            <a:extLst>
              <a:ext uri="{FF2B5EF4-FFF2-40B4-BE49-F238E27FC236}">
                <a16:creationId xmlns:a16="http://schemas.microsoft.com/office/drawing/2014/main" id="{4B6CBCCA-9781-462D-AF43-C6AAE3D1AAA9}"/>
              </a:ext>
            </a:extLst>
          </p:cNvPr>
          <p:cNvSpPr>
            <a:spLocks noGrp="1"/>
          </p:cNvSpPr>
          <p:nvPr>
            <p:ph type="body" sz="quarter" idx="15" hasCustomPrompt="1"/>
          </p:nvPr>
        </p:nvSpPr>
        <p:spPr>
          <a:xfrm>
            <a:off x="6817897" y="1125545"/>
            <a:ext cx="4707842" cy="1849304"/>
          </a:xfrm>
        </p:spPr>
        <p:txBody>
          <a:bodyPr>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a:r>
              <a:rPr lang="en-US" noProof="0"/>
              <a:t>Edit Master text styles</a:t>
            </a:r>
          </a:p>
        </p:txBody>
      </p:sp>
    </p:spTree>
    <p:extLst>
      <p:ext uri="{BB962C8B-B14F-4D97-AF65-F5344CB8AC3E}">
        <p14:creationId xmlns:p14="http://schemas.microsoft.com/office/powerpoint/2010/main" val="2599193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Section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xmlns=""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a:t>ADD A FOOTER</a:t>
            </a:r>
          </a:p>
        </p:txBody>
      </p:sp>
      <p:sp>
        <p:nvSpPr>
          <p:cNvPr id="8" name="Text Placeholder 2">
            <a:extLst>
              <a:ext uri="{FF2B5EF4-FFF2-40B4-BE49-F238E27FC236}">
                <a16:creationId xmlns:a16="http://schemas.microsoft.com/office/drawing/2014/main" id="{03373955-AB5B-4186-8098-9DBA0AB2650E}"/>
              </a:ext>
            </a:extLst>
          </p:cNvPr>
          <p:cNvSpPr>
            <a:spLocks noGrp="1"/>
          </p:cNvSpPr>
          <p:nvPr>
            <p:ph type="body" idx="1" hasCustomPrompt="1"/>
          </p:nvPr>
        </p:nvSpPr>
        <p:spPr>
          <a:xfrm>
            <a:off x="1159649" y="2738211"/>
            <a:ext cx="4183650" cy="454353"/>
          </a:xfrm>
        </p:spPr>
        <p:txBody>
          <a:bodyPr>
            <a:noAutofit/>
          </a:bodyPr>
          <a:lstStyle>
            <a:lvl1pPr marL="0" indent="0">
              <a:buNone/>
              <a:defRPr sz="3000" b="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 title</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38201" y="1835244"/>
            <a:ext cx="10515599" cy="629105"/>
          </a:xfrm>
        </p:spPr>
        <p:txBody>
          <a:bodyPr lIns="0" rIns="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0" name="Text Placeholder 2">
            <a:extLst>
              <a:ext uri="{FF2B5EF4-FFF2-40B4-BE49-F238E27FC236}">
                <a16:creationId xmlns:a16="http://schemas.microsoft.com/office/drawing/2014/main" id="{23A3472E-32B4-4CAD-B5D0-420AA3FB4CE3}"/>
              </a:ext>
            </a:extLst>
          </p:cNvPr>
          <p:cNvSpPr>
            <a:spLocks noGrp="1"/>
          </p:cNvSpPr>
          <p:nvPr>
            <p:ph type="body" idx="18" hasCustomPrompt="1"/>
          </p:nvPr>
        </p:nvSpPr>
        <p:spPr>
          <a:xfrm>
            <a:off x="6627121" y="2738211"/>
            <a:ext cx="4183650" cy="454353"/>
          </a:xfrm>
        </p:spPr>
        <p:txBody>
          <a:bodyPr>
            <a:noAutofit/>
          </a:bodyPr>
          <a:lstStyle>
            <a:lvl1pPr marL="0" indent="0">
              <a:buNone/>
              <a:defRPr sz="3000" b="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2 title</a:t>
            </a:r>
          </a:p>
        </p:txBody>
      </p:sp>
      <p:sp>
        <p:nvSpPr>
          <p:cNvPr id="11" name="Text Placeholder 26">
            <a:extLst>
              <a:ext uri="{FF2B5EF4-FFF2-40B4-BE49-F238E27FC236}">
                <a16:creationId xmlns:a16="http://schemas.microsoft.com/office/drawing/2014/main" id="{1AEED068-3EA0-4BF4-875C-02473E9EB0CC}"/>
              </a:ext>
            </a:extLst>
          </p:cNvPr>
          <p:cNvSpPr>
            <a:spLocks noGrp="1"/>
          </p:cNvSpPr>
          <p:nvPr>
            <p:ph type="body" sz="quarter" idx="20" hasCustomPrompt="1"/>
          </p:nvPr>
        </p:nvSpPr>
        <p:spPr>
          <a:xfrm>
            <a:off x="1159649" y="3428501"/>
            <a:ext cx="4365625" cy="2333625"/>
          </a:xfrm>
        </p:spPr>
        <p:txBody>
          <a:bodyPr>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Edit Master text styles</a:t>
            </a:r>
          </a:p>
        </p:txBody>
      </p:sp>
      <p:sp>
        <p:nvSpPr>
          <p:cNvPr id="12" name="Text Placeholder 26">
            <a:extLst>
              <a:ext uri="{FF2B5EF4-FFF2-40B4-BE49-F238E27FC236}">
                <a16:creationId xmlns:a16="http://schemas.microsoft.com/office/drawing/2014/main" id="{3590B9DA-A2DF-4AE1-9A98-C7B84F48C3A9}"/>
              </a:ext>
            </a:extLst>
          </p:cNvPr>
          <p:cNvSpPr>
            <a:spLocks noGrp="1"/>
          </p:cNvSpPr>
          <p:nvPr>
            <p:ph type="body" sz="quarter" idx="21" hasCustomPrompt="1"/>
          </p:nvPr>
        </p:nvSpPr>
        <p:spPr>
          <a:xfrm>
            <a:off x="6627121" y="3428501"/>
            <a:ext cx="4365625" cy="2333625"/>
          </a:xfrm>
        </p:spPr>
        <p:txBody>
          <a:bodyPr>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COMPARISON</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xmlns="" val="1"/>
              </a:ext>
            </a:extLst>
          </p:cNvPr>
          <p:cNvSpPr/>
          <p:nvPr userDrawn="1"/>
        </p:nvSpPr>
        <p:spPr>
          <a:xfrm>
            <a:off x="4111752" y="1667974"/>
            <a:ext cx="3968496" cy="36576"/>
          </a:xfrm>
          <a:prstGeom prst="rect">
            <a:avLst/>
          </a:prstGeom>
          <a:solidFill>
            <a:schemeClr val="bg2"/>
          </a:solidFill>
          <a:ln w="12700" cap="flat">
            <a:noFill/>
            <a:prstDash val="solid"/>
            <a:miter/>
          </a:ln>
        </p:spPr>
        <p:txBody>
          <a:bodyPr rtlCol="0" anchor="ctr"/>
          <a:lstStyle/>
          <a:p>
            <a:pPr algn="l"/>
            <a:endParaRPr lang="en-US" noProof="0"/>
          </a:p>
        </p:txBody>
      </p:sp>
    </p:spTree>
    <p:extLst>
      <p:ext uri="{BB962C8B-B14F-4D97-AF65-F5344CB8AC3E}">
        <p14:creationId xmlns:p14="http://schemas.microsoft.com/office/powerpoint/2010/main" val="3450372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a:endParaRPr lang="en-US" noProof="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xmlns=""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a:t>ADD A FOOTER</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41248" y="3359239"/>
            <a:ext cx="4357688" cy="2252574"/>
          </a:xfrm>
        </p:spPr>
        <p:txBody>
          <a:bodyPr lIns="0" rIns="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41248" y="2081624"/>
            <a:ext cx="4357688" cy="1325563"/>
          </a:xfrm>
        </p:spPr>
        <p:txBody>
          <a:bodyPr lIns="0" rIns="0"/>
          <a:lstStyle>
            <a:lvl1pPr algn="l">
              <a:defRPr>
                <a:solidFill>
                  <a:schemeClr val="bg1"/>
                </a:solidFill>
              </a:defRPr>
            </a:lvl1pPr>
          </a:lstStyle>
          <a:p>
            <a:r>
              <a:rPr lang="en-US" noProof="0"/>
              <a:t>CHART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xmlns="" val="1"/>
              </a:ext>
            </a:extLst>
          </p:cNvPr>
          <p:cNvSpPr/>
          <p:nvPr userDrawn="1"/>
        </p:nvSpPr>
        <p:spPr>
          <a:xfrm>
            <a:off x="911877" y="3191969"/>
            <a:ext cx="3968496" cy="36576"/>
          </a:xfrm>
          <a:prstGeom prst="rect">
            <a:avLst/>
          </a:prstGeom>
          <a:solidFill>
            <a:schemeClr val="bg2"/>
          </a:solidFill>
          <a:ln w="12700" cap="flat">
            <a:noFill/>
            <a:prstDash val="solid"/>
            <a:miter/>
          </a:ln>
        </p:spPr>
        <p:txBody>
          <a:bodyPr rtlCol="0" anchor="ctr"/>
          <a:lstStyle/>
          <a:p>
            <a:pPr algn="l"/>
            <a:endParaRPr lang="en-US" noProof="0"/>
          </a:p>
        </p:txBody>
      </p:sp>
      <p:sp>
        <p:nvSpPr>
          <p:cNvPr id="16" name="Chart Placeholder 18">
            <a:extLst>
              <a:ext uri="{FF2B5EF4-FFF2-40B4-BE49-F238E27FC236}">
                <a16:creationId xmlns:a16="http://schemas.microsoft.com/office/drawing/2014/main" id="{BE9C98A7-B145-402E-BADA-CE785E3BA996}"/>
              </a:ext>
            </a:extLst>
          </p:cNvPr>
          <p:cNvSpPr>
            <a:spLocks noGrp="1"/>
          </p:cNvSpPr>
          <p:nvPr>
            <p:ph type="chart" sz="quarter" idx="32"/>
          </p:nvPr>
        </p:nvSpPr>
        <p:spPr>
          <a:xfrm>
            <a:off x="6981371" y="1246188"/>
            <a:ext cx="4284663" cy="4365625"/>
          </a:xfrm>
        </p:spPr>
        <p:txBody>
          <a:bodyPr anchor="ctr" anchorCtr="0">
            <a:normAutofit/>
          </a:bodyPr>
          <a:lstStyle>
            <a:lvl1pPr marL="0" indent="0" algn="ctr">
              <a:buNone/>
              <a:defRPr sz="1600">
                <a:solidFill>
                  <a:schemeClr val="tx1">
                    <a:lumMod val="50000"/>
                    <a:lumOff val="50000"/>
                  </a:schemeClr>
                </a:solidFill>
              </a:defRPr>
            </a:lvl1pPr>
          </a:lstStyle>
          <a:p>
            <a:r>
              <a:rPr lang="en-US" noProof="0"/>
              <a:t>Click icon to add chart</a:t>
            </a:r>
          </a:p>
        </p:txBody>
      </p:sp>
    </p:spTree>
    <p:extLst>
      <p:ext uri="{BB962C8B-B14F-4D97-AF65-F5344CB8AC3E}">
        <p14:creationId xmlns:p14="http://schemas.microsoft.com/office/powerpoint/2010/main" val="2525342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xmlns=""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a:t>ADD A FOOTER</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683563" y="3359239"/>
            <a:ext cx="2596896" cy="2252574"/>
          </a:xfrm>
        </p:spPr>
        <p:txBody>
          <a:bodyPr lIns="0" rIns="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683562" y="1757774"/>
            <a:ext cx="2669859" cy="1325563"/>
          </a:xfrm>
        </p:spPr>
        <p:txBody>
          <a:bodyPr lIns="0" rIns="0"/>
          <a:lstStyle>
            <a:lvl1pPr algn="l">
              <a:defRPr>
                <a:solidFill>
                  <a:schemeClr val="bg1"/>
                </a:solidFill>
              </a:defRPr>
            </a:lvl1pPr>
          </a:lstStyle>
          <a:p>
            <a:r>
              <a:rPr lang="en-US" noProof="0"/>
              <a:t>TABLE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xmlns="" val="1"/>
              </a:ext>
            </a:extLst>
          </p:cNvPr>
          <p:cNvSpPr/>
          <p:nvPr userDrawn="1"/>
        </p:nvSpPr>
        <p:spPr>
          <a:xfrm>
            <a:off x="8683563" y="3191969"/>
            <a:ext cx="1545336" cy="36576"/>
          </a:xfrm>
          <a:prstGeom prst="rect">
            <a:avLst/>
          </a:prstGeom>
          <a:solidFill>
            <a:schemeClr val="bg2"/>
          </a:solidFill>
          <a:ln w="12700" cap="flat">
            <a:noFill/>
            <a:prstDash val="solid"/>
            <a:miter/>
          </a:ln>
        </p:spPr>
        <p:txBody>
          <a:bodyPr rtlCol="0" anchor="ctr"/>
          <a:lstStyle/>
          <a:p>
            <a:pPr algn="l"/>
            <a:endParaRPr lang="en-US" noProof="0"/>
          </a:p>
        </p:txBody>
      </p:sp>
      <p:sp>
        <p:nvSpPr>
          <p:cNvPr id="13" name="Table Placeholder 17">
            <a:extLst>
              <a:ext uri="{FF2B5EF4-FFF2-40B4-BE49-F238E27FC236}">
                <a16:creationId xmlns:a16="http://schemas.microsoft.com/office/drawing/2014/main" id="{62814DE5-26B2-4A8E-BA8D-A2E4C5547EB9}"/>
              </a:ext>
            </a:extLst>
          </p:cNvPr>
          <p:cNvSpPr>
            <a:spLocks noGrp="1"/>
          </p:cNvSpPr>
          <p:nvPr>
            <p:ph type="tbl" sz="quarter" idx="17"/>
          </p:nvPr>
        </p:nvSpPr>
        <p:spPr>
          <a:xfrm>
            <a:off x="911225" y="1505433"/>
            <a:ext cx="6561138" cy="3847135"/>
          </a:xfrm>
        </p:spPr>
        <p:txBody>
          <a:bodyPr anchor="ctr" anchorCtr="0">
            <a:normAutofit/>
          </a:bodyPr>
          <a:lstStyle>
            <a:lvl1pPr marL="0" indent="0" algn="ctr">
              <a:buNone/>
              <a:defRPr sz="1600">
                <a:solidFill>
                  <a:schemeClr val="tx1">
                    <a:lumMod val="50000"/>
                    <a:lumOff val="50000"/>
                  </a:schemeClr>
                </a:solidFill>
              </a:defRPr>
            </a:lvl1pPr>
          </a:lstStyle>
          <a:p>
            <a:r>
              <a:rPr lang="en-US" noProof="0"/>
              <a:t>Click icon to add table</a:t>
            </a:r>
          </a:p>
        </p:txBody>
      </p:sp>
    </p:spTree>
    <p:extLst>
      <p:ext uri="{BB962C8B-B14F-4D97-AF65-F5344CB8AC3E}">
        <p14:creationId xmlns:p14="http://schemas.microsoft.com/office/powerpoint/2010/main" val="2401947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3C23D1-BE9A-4E52-9BEF-D55C4CB7574F}"/>
              </a:ext>
              <a:ext uri="{C183D7F6-B498-43B3-948B-1728B52AA6E4}">
                <adec:decorative xmlns:adec="http://schemas.microsoft.com/office/drawing/2017/decorative" xmlns="" val="1"/>
              </a:ext>
            </a:extLst>
          </p:cNvPr>
          <p:cNvSpPr/>
          <p:nvPr userDrawn="1"/>
        </p:nvSpPr>
        <p:spPr>
          <a:xfrm>
            <a:off x="11645798" y="6386170"/>
            <a:ext cx="307239" cy="343814"/>
          </a:xfrm>
          <a:prstGeom prst="rect">
            <a:avLst/>
          </a:prstGeom>
          <a:noFill/>
          <a:ln w="12700" cap="flat">
            <a:noFill/>
            <a:prstDash val="solid"/>
            <a:miter/>
          </a:ln>
        </p:spPr>
        <p:txBody>
          <a:bodyPr rtlCol="0" anchor="ctr"/>
          <a:lstStyle/>
          <a:p>
            <a:pPr algn="l"/>
            <a:endParaRPr lang="en-US" noProof="0"/>
          </a:p>
        </p:txBody>
      </p:sp>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xmlns="" val="1"/>
              </a:ext>
            </a:extLst>
          </p:cNvPr>
          <p:cNvSpPr/>
          <p:nvPr userDrawn="1"/>
        </p:nvSpPr>
        <p:spPr>
          <a:xfrm>
            <a:off x="129540" y="128016"/>
            <a:ext cx="11932920" cy="2368296"/>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a:p>
        </p:txBody>
      </p:sp>
      <p:sp>
        <p:nvSpPr>
          <p:cNvPr id="14" name="Text Placeholder 26">
            <a:extLst>
              <a:ext uri="{FF2B5EF4-FFF2-40B4-BE49-F238E27FC236}">
                <a16:creationId xmlns:a16="http://schemas.microsoft.com/office/drawing/2014/main" id="{B33A3032-1037-4342-827F-CF1349978260}"/>
              </a:ext>
            </a:extLst>
          </p:cNvPr>
          <p:cNvSpPr>
            <a:spLocks noGrp="1"/>
          </p:cNvSpPr>
          <p:nvPr>
            <p:ph type="body" sz="quarter" idx="16" hasCustomPrompt="1"/>
          </p:nvPr>
        </p:nvSpPr>
        <p:spPr>
          <a:xfrm>
            <a:off x="838201" y="1835244"/>
            <a:ext cx="10515599" cy="629105"/>
          </a:xfrm>
        </p:spPr>
        <p:txBody>
          <a:bodyPr lIns="0" rIns="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5" name="Title 1">
            <a:extLst>
              <a:ext uri="{FF2B5EF4-FFF2-40B4-BE49-F238E27FC236}">
                <a16:creationId xmlns:a16="http://schemas.microsoft.com/office/drawing/2014/main" id="{FD6F6A17-AFDC-40C7-9D63-50FA052A1614}"/>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BIG IMAGE SLIDE</a:t>
            </a:r>
          </a:p>
        </p:txBody>
      </p:sp>
      <p:sp>
        <p:nvSpPr>
          <p:cNvPr id="16" name="Rectangle 15">
            <a:extLst>
              <a:ext uri="{FF2B5EF4-FFF2-40B4-BE49-F238E27FC236}">
                <a16:creationId xmlns:a16="http://schemas.microsoft.com/office/drawing/2014/main" id="{6668B9DC-C6AF-45D4-BBA3-A5EF781EAB7F}"/>
              </a:ext>
              <a:ext uri="{C183D7F6-B498-43B3-948B-1728B52AA6E4}">
                <adec:decorative xmlns:adec="http://schemas.microsoft.com/office/drawing/2017/decorative" xmlns="" val="1"/>
              </a:ext>
            </a:extLst>
          </p:cNvPr>
          <p:cNvSpPr/>
          <p:nvPr userDrawn="1"/>
        </p:nvSpPr>
        <p:spPr>
          <a:xfrm>
            <a:off x="3759708" y="1667974"/>
            <a:ext cx="4672584" cy="36576"/>
          </a:xfrm>
          <a:prstGeom prst="rect">
            <a:avLst/>
          </a:prstGeom>
          <a:solidFill>
            <a:schemeClr val="bg2"/>
          </a:solidFill>
          <a:ln w="12700" cap="flat">
            <a:noFill/>
            <a:prstDash val="solid"/>
            <a:miter/>
          </a:ln>
        </p:spPr>
        <p:txBody>
          <a:bodyPr rtlCol="0" anchor="ctr"/>
          <a:lstStyle/>
          <a:p>
            <a:pPr algn="l"/>
            <a:endParaRPr lang="en-US" noProof="0"/>
          </a:p>
        </p:txBody>
      </p:sp>
    </p:spTree>
    <p:extLst>
      <p:ext uri="{BB962C8B-B14F-4D97-AF65-F5344CB8AC3E}">
        <p14:creationId xmlns:p14="http://schemas.microsoft.com/office/powerpoint/2010/main" val="1761272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a:endParaRPr lang="en-US" noProof="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xmlns=""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a:t>ADD A FOOTER</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268873"/>
            <a:ext cx="10515600" cy="1325563"/>
          </a:xfrm>
        </p:spPr>
        <p:txBody>
          <a:bodyPr lIns="0" rIns="0"/>
          <a:lstStyle>
            <a:lvl1pPr algn="ctr">
              <a:defRPr>
                <a:solidFill>
                  <a:schemeClr val="bg1"/>
                </a:solidFill>
              </a:defRPr>
            </a:lvl1pPr>
          </a:lstStyle>
          <a:p>
            <a:r>
              <a:rPr lang="en-US" noProof="0"/>
              <a:t>VIDEO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a:p>
        </p:txBody>
      </p:sp>
      <p:sp>
        <p:nvSpPr>
          <p:cNvPr id="16" name="Media Placeholder 7">
            <a:extLst>
              <a:ext uri="{FF2B5EF4-FFF2-40B4-BE49-F238E27FC236}">
                <a16:creationId xmlns:a16="http://schemas.microsoft.com/office/drawing/2014/main" id="{A11F77F4-4B16-4503-B9B6-AE22C686E3E3}"/>
              </a:ext>
            </a:extLst>
          </p:cNvPr>
          <p:cNvSpPr>
            <a:spLocks noGrp="1"/>
          </p:cNvSpPr>
          <p:nvPr>
            <p:ph type="media" sz="quarter" idx="17"/>
          </p:nvPr>
        </p:nvSpPr>
        <p:spPr>
          <a:xfrm>
            <a:off x="1395984" y="1497770"/>
            <a:ext cx="9400032" cy="4215384"/>
          </a:xfrm>
        </p:spPr>
        <p:txBody>
          <a:bodyPr anchor="ctr" anchorCtr="0">
            <a:normAutofit/>
          </a:bodyPr>
          <a:lstStyle>
            <a:lvl1pPr marL="0" indent="0" algn="ctr">
              <a:buNone/>
              <a:defRPr sz="1400"/>
            </a:lvl1pPr>
          </a:lstStyle>
          <a:p>
            <a:r>
              <a:rPr lang="en-US" noProof="0"/>
              <a:t>Click icon to add media</a:t>
            </a:r>
          </a:p>
        </p:txBody>
      </p:sp>
    </p:spTree>
    <p:extLst>
      <p:ext uri="{BB962C8B-B14F-4D97-AF65-F5344CB8AC3E}">
        <p14:creationId xmlns:p14="http://schemas.microsoft.com/office/powerpoint/2010/main" val="2399738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475097E-EB08-4475-9112-275B8402794C}"/>
              </a:ext>
            </a:extLst>
          </p:cNvPr>
          <p:cNvSpPr>
            <a:spLocks noGrp="1"/>
          </p:cNvSpPr>
          <p:nvPr>
            <p:ph type="sldNum" sz="quarter" idx="4"/>
          </p:nvPr>
        </p:nvSpPr>
        <p:spPr>
          <a:xfrm>
            <a:off x="5821279" y="6118484"/>
            <a:ext cx="549442" cy="365125"/>
          </a:xfrm>
          <a:prstGeom prst="rect">
            <a:avLst/>
          </a:prstGeom>
        </p:spPr>
        <p:txBody>
          <a:bodyPr vert="horz" lIns="91440" tIns="45720" rIns="91440" bIns="45720" rtlCol="0" anchor="ctr"/>
          <a:lstStyle>
            <a:lvl1pPr algn="ctr">
              <a:defRPr sz="1600" b="1">
                <a:solidFill>
                  <a:schemeClr val="bg1"/>
                </a:solidFill>
                <a:latin typeface="+mn-lt"/>
              </a:defRPr>
            </a:lvl1pPr>
          </a:lstStyle>
          <a:p>
            <a:fld id="{D495E168-DA5E-4888-8D8A-92B118324C14}" type="slidenum">
              <a:rPr lang="en-US" noProof="0" smtClean="0"/>
              <a:pPr/>
              <a:t>‹#›</a:t>
            </a:fld>
            <a:endParaRPr lang="en-US" noProof="0"/>
          </a:p>
        </p:txBody>
      </p:sp>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048274"/>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8610600" y="6118484"/>
            <a:ext cx="2743200" cy="365125"/>
          </a:xfrm>
          <a:prstGeom prst="rect">
            <a:avLst/>
          </a:prstGeom>
        </p:spPr>
        <p:txBody>
          <a:bodyPr vert="horz" lIns="91440" tIns="45720" rIns="91440" bIns="45720" rtlCol="0" anchor="ctr"/>
          <a:lstStyle>
            <a:lvl1pPr algn="r">
              <a:defRPr sz="1600">
                <a:solidFill>
                  <a:schemeClr val="bg2"/>
                </a:solidFill>
              </a:defRPr>
            </a:lvl1pPr>
          </a:lstStyle>
          <a:p>
            <a:r>
              <a:rPr lang="en-US" noProof="0"/>
              <a:t>MM.DD.20XX</a:t>
            </a:r>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838200" y="6118484"/>
            <a:ext cx="3398763" cy="365125"/>
          </a:xfrm>
          <a:prstGeom prst="rect">
            <a:avLst/>
          </a:prstGeom>
        </p:spPr>
        <p:txBody>
          <a:bodyPr vert="horz" lIns="91440" tIns="45720" rIns="91440" bIns="45720" rtlCol="0" anchor="ctr"/>
          <a:lstStyle>
            <a:lvl1pPr algn="l">
              <a:defRPr sz="1600">
                <a:solidFill>
                  <a:schemeClr val="bg2"/>
                </a:solidFill>
              </a:defRPr>
            </a:lvl1pPr>
          </a:lstStyle>
          <a:p>
            <a:r>
              <a:rPr lang="en-US" noProof="0"/>
              <a:t>ADD A FOOTER</a:t>
            </a:r>
          </a:p>
        </p:txBody>
      </p:sp>
    </p:spTree>
    <p:extLst>
      <p:ext uri="{BB962C8B-B14F-4D97-AF65-F5344CB8AC3E}">
        <p14:creationId xmlns:p14="http://schemas.microsoft.com/office/powerpoint/2010/main" val="3223999130"/>
      </p:ext>
    </p:extLst>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679" r:id="rId4"/>
    <p:sldLayoutId id="2147483681" r:id="rId5"/>
    <p:sldLayoutId id="2147483682" r:id="rId6"/>
    <p:sldLayoutId id="2147483683" r:id="rId7"/>
    <p:sldLayoutId id="2147483684" r:id="rId8"/>
    <p:sldLayoutId id="2147483685" r:id="rId9"/>
    <p:sldLayoutId id="2147483686" r:id="rId10"/>
    <p:sldLayoutId id="2147483689" r:id="rId11"/>
    <p:sldLayoutId id="2147483690" r:id="rId12"/>
    <p:sldLayoutId id="2147483691" r:id="rId13"/>
    <p:sldLayoutId id="2147483692" r:id="rId14"/>
    <p:sldLayoutId id="2147483693" r:id="rId15"/>
    <p:sldLayoutId id="2147483694" r:id="rId16"/>
    <p:sldLayoutId id="2147483687" r:id="rId17"/>
    <p:sldLayoutId id="2147483695" r:id="rId18"/>
    <p:sldLayoutId id="2147483688" r:id="rId19"/>
  </p:sldLayoutIdLst>
  <p:hf hdr="0" dt="0"/>
  <p:txStyles>
    <p:titleStyle>
      <a:lvl1pPr algn="l" defTabSz="914400" rtl="0" eaLnBrk="1" latinLnBrk="0" hangingPunct="1">
        <a:lnSpc>
          <a:spcPct val="90000"/>
        </a:lnSpc>
        <a:spcBef>
          <a:spcPct val="0"/>
        </a:spcBef>
        <a:buNone/>
        <a:defRPr sz="5000" b="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574" userDrawn="1">
          <p15:clr>
            <a:srgbClr val="F26B43"/>
          </p15:clr>
        </p15:guide>
        <p15:guide id="3" pos="7106" userDrawn="1">
          <p15:clr>
            <a:srgbClr val="F26B43"/>
          </p15:clr>
        </p15:guide>
        <p15:guide id="4" orient="horz" pos="3748" userDrawn="1">
          <p15:clr>
            <a:srgbClr val="F26B43"/>
          </p15:clr>
        </p15:guide>
        <p15:guide id="5" pos="4407" userDrawn="1">
          <p15:clr>
            <a:srgbClr val="F26B43"/>
          </p15:clr>
        </p15:guide>
        <p15:guide id="6" pos="3273" userDrawn="1">
          <p15:clr>
            <a:srgbClr val="F26B43"/>
          </p15:clr>
        </p15:guide>
        <p15:guide id="7" pos="3840" userDrawn="1">
          <p15:clr>
            <a:srgbClr val="F26B43"/>
          </p15:clr>
        </p15:guide>
        <p15:guide id="8" orient="horz" pos="2160" userDrawn="1">
          <p15:clr>
            <a:srgbClr val="F26B43"/>
          </p15:clr>
        </p15:guide>
        <p15:guide id="9" pos="302" userDrawn="1">
          <p15:clr>
            <a:srgbClr val="F26B43"/>
          </p15:clr>
        </p15:guide>
        <p15:guide id="10" pos="737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0.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5kizCCIhtUs" TargetMode="External"/><Relationship Id="rId2" Type="http://schemas.openxmlformats.org/officeDocument/2006/relationships/hyperlink" Target="https://www.surveymonkey.com/r/3K3RV6W" TargetMode="Externa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hKFV9IquMXA" TargetMode="External"/><Relationship Id="rId2" Type="http://schemas.openxmlformats.org/officeDocument/2006/relationships/hyperlink" Target="https://youtu.be/IA9O9YUbQew" TargetMode="External"/><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hyperlink" Target="https://youtu.be/ToHirl_a-es" TargetMode="External"/><Relationship Id="rId2" Type="http://schemas.openxmlformats.org/officeDocument/2006/relationships/hyperlink" Target="https://www.youtube.com/watch?v=_gxn4L49Zj8&amp;t=3s" TargetMode="Externa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youtu.be/zCRKvDyyHmI"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www.surveymonkey.com/r/DY3C7HN" TargetMode="External"/><Relationship Id="rId2" Type="http://schemas.openxmlformats.org/officeDocument/2006/relationships/image" Target="../media/image13.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70722D-0BC0-4487-812D-1E4E0DEC1129}"/>
              </a:ext>
            </a:extLst>
          </p:cNvPr>
          <p:cNvSpPr>
            <a:spLocks noGrp="1"/>
          </p:cNvSpPr>
          <p:nvPr>
            <p:ph type="body" sz="quarter" idx="20"/>
          </p:nvPr>
        </p:nvSpPr>
        <p:spPr/>
        <p:txBody>
          <a:bodyPr/>
          <a:lstStyle/>
          <a:p>
            <a:r>
              <a:rPr lang="en-US"/>
              <a:t>September-December</a:t>
            </a:r>
            <a:endParaRPr lang="ru-RU"/>
          </a:p>
        </p:txBody>
      </p:sp>
      <p:sp>
        <p:nvSpPr>
          <p:cNvPr id="2" name="Text Placeholder 1">
            <a:extLst>
              <a:ext uri="{FF2B5EF4-FFF2-40B4-BE49-F238E27FC236}">
                <a16:creationId xmlns:a16="http://schemas.microsoft.com/office/drawing/2014/main" id="{7D65CF0B-BB68-4A49-91EE-96E78E8CAD61}"/>
              </a:ext>
            </a:extLst>
          </p:cNvPr>
          <p:cNvSpPr>
            <a:spLocks noGrp="1"/>
          </p:cNvSpPr>
          <p:nvPr>
            <p:ph type="body" sz="quarter" idx="21"/>
          </p:nvPr>
        </p:nvSpPr>
        <p:spPr/>
        <p:txBody>
          <a:bodyPr/>
          <a:lstStyle/>
          <a:p>
            <a:r>
              <a:rPr lang="en-US"/>
              <a:t>2021</a:t>
            </a:r>
            <a:endParaRPr lang="ru-RU"/>
          </a:p>
        </p:txBody>
      </p:sp>
      <p:sp>
        <p:nvSpPr>
          <p:cNvPr id="3" name="Title 2">
            <a:extLst>
              <a:ext uri="{FF2B5EF4-FFF2-40B4-BE49-F238E27FC236}">
                <a16:creationId xmlns:a16="http://schemas.microsoft.com/office/drawing/2014/main" id="{05857963-8D3D-4F24-B535-54652EE095F0}"/>
              </a:ext>
            </a:extLst>
          </p:cNvPr>
          <p:cNvSpPr>
            <a:spLocks noGrp="1"/>
          </p:cNvSpPr>
          <p:nvPr>
            <p:ph type="title"/>
          </p:nvPr>
        </p:nvSpPr>
        <p:spPr/>
        <p:txBody>
          <a:bodyPr/>
          <a:lstStyle/>
          <a:p>
            <a:r>
              <a:rPr lang="en-US" dirty="0"/>
              <a:t>Litter Less </a:t>
            </a:r>
            <a:r>
              <a:rPr lang="en-US" dirty="0" smtClean="0"/>
              <a:t>Campaign</a:t>
            </a:r>
            <a:endParaRPr lang="ru-RU" dirty="0"/>
          </a:p>
        </p:txBody>
      </p:sp>
      <p:sp>
        <p:nvSpPr>
          <p:cNvPr id="5" name="Text Placeholder 4">
            <a:extLst>
              <a:ext uri="{FF2B5EF4-FFF2-40B4-BE49-F238E27FC236}">
                <a16:creationId xmlns:a16="http://schemas.microsoft.com/office/drawing/2014/main" id="{B623514F-9C9F-4868-A7D9-66CAA07E615D}"/>
              </a:ext>
            </a:extLst>
          </p:cNvPr>
          <p:cNvSpPr>
            <a:spLocks noGrp="1"/>
          </p:cNvSpPr>
          <p:nvPr>
            <p:ph type="body" sz="quarter" idx="13"/>
          </p:nvPr>
        </p:nvSpPr>
        <p:spPr/>
        <p:txBody>
          <a:bodyPr/>
          <a:lstStyle/>
          <a:p>
            <a:r>
              <a:rPr lang="en-US"/>
              <a:t>Focus on the mini Litter Less Campaign</a:t>
            </a:r>
            <a:endParaRPr lang="ru-RU"/>
          </a:p>
        </p:txBody>
      </p:sp>
      <p:pic>
        <p:nvPicPr>
          <p:cNvPr id="6" name="Picture 2">
            <a:extLst>
              <a:ext uri="{FF2B5EF4-FFF2-40B4-BE49-F238E27FC236}">
                <a16:creationId xmlns:a16="http://schemas.microsoft.com/office/drawing/2014/main" id="{00D66EA1-500A-4E21-983A-ED9F4BB11C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5" y="130567"/>
            <a:ext cx="1270584" cy="1923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316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1628BE-3127-4DDE-9D5C-F8EC95BA7B9B}"/>
              </a:ext>
            </a:extLst>
          </p:cNvPr>
          <p:cNvSpPr>
            <a:spLocks noGrp="1"/>
          </p:cNvSpPr>
          <p:nvPr>
            <p:ph type="sldNum" sz="quarter" idx="10"/>
          </p:nvPr>
        </p:nvSpPr>
        <p:spPr>
          <a:xfrm>
            <a:off x="5821279" y="6118484"/>
            <a:ext cx="549442" cy="365125"/>
          </a:xfrm>
        </p:spPr>
        <p:txBody>
          <a:bodyPr anchor="ctr">
            <a:normAutofit/>
          </a:bodyPr>
          <a:lstStyle/>
          <a:p>
            <a:pPr>
              <a:spcAft>
                <a:spcPts val="600"/>
              </a:spcAft>
            </a:pPr>
            <a:fld id="{D495E168-DA5E-4888-8D8A-92B118324C14}" type="slidenum">
              <a:rPr lang="en-US" noProof="0" smtClean="0"/>
              <a:pPr>
                <a:spcAft>
                  <a:spcPts val="600"/>
                </a:spcAft>
              </a:pPr>
              <a:t>10</a:t>
            </a:fld>
            <a:endParaRPr lang="en-US" noProof="0"/>
          </a:p>
        </p:txBody>
      </p:sp>
      <p:sp>
        <p:nvSpPr>
          <p:cNvPr id="4" name="Title 3">
            <a:extLst>
              <a:ext uri="{FF2B5EF4-FFF2-40B4-BE49-F238E27FC236}">
                <a16:creationId xmlns:a16="http://schemas.microsoft.com/office/drawing/2014/main" id="{CF4DCA83-6482-4701-A1C4-6C1DBF82D073}"/>
              </a:ext>
            </a:extLst>
          </p:cNvPr>
          <p:cNvSpPr>
            <a:spLocks noGrp="1"/>
          </p:cNvSpPr>
          <p:nvPr>
            <p:ph type="title"/>
          </p:nvPr>
        </p:nvSpPr>
        <p:spPr>
          <a:xfrm>
            <a:off x="838200" y="365125"/>
            <a:ext cx="10515600" cy="1325563"/>
          </a:xfrm>
        </p:spPr>
        <p:txBody>
          <a:bodyPr anchor="ctr">
            <a:normAutofit fontScale="90000"/>
          </a:bodyPr>
          <a:lstStyle/>
          <a:p>
            <a:r>
              <a:rPr lang="en-GB"/>
              <a:t>Celebrate the clean environment with a litter-pick-picnic</a:t>
            </a:r>
          </a:p>
        </p:txBody>
      </p:sp>
      <p:sp>
        <p:nvSpPr>
          <p:cNvPr id="5" name="Text Placeholder 4">
            <a:extLst>
              <a:ext uri="{FF2B5EF4-FFF2-40B4-BE49-F238E27FC236}">
                <a16:creationId xmlns:a16="http://schemas.microsoft.com/office/drawing/2014/main" id="{BC857E84-5748-47C3-959E-66526CD39FC0}"/>
              </a:ext>
            </a:extLst>
          </p:cNvPr>
          <p:cNvSpPr>
            <a:spLocks noGrp="1"/>
          </p:cNvSpPr>
          <p:nvPr>
            <p:ph sz="half" idx="2"/>
          </p:nvPr>
        </p:nvSpPr>
        <p:spPr>
          <a:xfrm>
            <a:off x="6172200" y="1825625"/>
            <a:ext cx="5379720" cy="4657984"/>
          </a:xfrm>
        </p:spPr>
        <p:txBody>
          <a:bodyPr>
            <a:normAutofit lnSpcReduction="10000"/>
          </a:bodyPr>
          <a:lstStyle/>
          <a:p>
            <a:pPr>
              <a:lnSpc>
                <a:spcPct val="115000"/>
              </a:lnSpc>
            </a:pPr>
            <a:r>
              <a:rPr lang="en-GB" sz="1800" dirty="0">
                <a:effectLst/>
                <a:latin typeface="Lato" panose="020F0502020204030203" pitchFamily="34" charset="0"/>
                <a:ea typeface="Lato" panose="020F0502020204030203" pitchFamily="34" charset="0"/>
                <a:cs typeface="Lato" panose="020F0502020204030203" pitchFamily="34" charset="0"/>
              </a:rPr>
              <a:t>1) Choose a time for a litter-pick-picnic with your family or friends. Pack a blanket, some food and drinks in </a:t>
            </a:r>
            <a:r>
              <a:rPr lang="en-GB" sz="1800" dirty="0">
                <a:solidFill>
                  <a:srgbClr val="0432FF"/>
                </a:solidFill>
                <a:effectLst/>
                <a:latin typeface="Lato" panose="020F0502020204030203" pitchFamily="34" charset="0"/>
                <a:ea typeface="Lato" panose="020F0502020204030203" pitchFamily="34" charset="0"/>
                <a:cs typeface="Lato" panose="020F0502020204030203" pitchFamily="34" charset="0"/>
              </a:rPr>
              <a:t>reusable container</a:t>
            </a:r>
            <a:r>
              <a:rPr lang="en-GB" sz="1800" dirty="0">
                <a:effectLst/>
                <a:latin typeface="Lato" panose="020F0502020204030203" pitchFamily="34" charset="0"/>
                <a:ea typeface="Lato" panose="020F0502020204030203" pitchFamily="34" charset="0"/>
                <a:cs typeface="Lato" panose="020F0502020204030203" pitchFamily="34" charset="0"/>
              </a:rPr>
              <a:t>, as well as gloves/litter-pickers, bags, and hand sanitizer. Walk together to a nice green area of your choice. On your way there, pick up the litter that you might see on the street or path.  </a:t>
            </a:r>
          </a:p>
          <a:p>
            <a:pPr>
              <a:lnSpc>
                <a:spcPct val="115000"/>
              </a:lnSpc>
            </a:pPr>
            <a:r>
              <a:rPr lang="en-GB" sz="1800" dirty="0">
                <a:effectLst/>
                <a:latin typeface="Lato" panose="020F0502020204030203" pitchFamily="34" charset="0"/>
                <a:ea typeface="Lato" panose="020F0502020204030203" pitchFamily="34" charset="0"/>
                <a:cs typeface="Lato" panose="020F0502020204030203" pitchFamily="34" charset="0"/>
              </a:rPr>
              <a:t>2) Once you arrive, take 10 minutes to pick up any litter in the surrounding area – even the small cigarette butts!  </a:t>
            </a:r>
          </a:p>
          <a:p>
            <a:r>
              <a:rPr lang="en-GB" sz="1800" dirty="0">
                <a:effectLst/>
                <a:latin typeface="Lato" panose="020F0502020204030203" pitchFamily="34" charset="0"/>
                <a:ea typeface="Lato" panose="020F0502020204030203" pitchFamily="34" charset="0"/>
                <a:cs typeface="Lato" panose="020F0502020204030203" pitchFamily="34" charset="0"/>
              </a:rPr>
              <a:t>3) Celebrate your efforts by enjoying the clean nature together and the food you brought. Take a photo of your celebration and of the litter picked and share </a:t>
            </a:r>
            <a:r>
              <a:rPr lang="en-GB" sz="1800" dirty="0" smtClean="0">
                <a:effectLst/>
                <a:latin typeface="Lato" panose="020F0502020204030203" pitchFamily="34" charset="0"/>
                <a:ea typeface="Lato" panose="020F0502020204030203" pitchFamily="34" charset="0"/>
                <a:cs typeface="Lato" panose="020F0502020204030203" pitchFamily="34" charset="0"/>
              </a:rPr>
              <a:t>on FB/Twitter/ Instagram </a:t>
            </a:r>
            <a:r>
              <a:rPr lang="en-GB" sz="1800" dirty="0">
                <a:effectLst/>
                <a:latin typeface="Lato" panose="020F0502020204030203" pitchFamily="34" charset="0"/>
                <a:ea typeface="Lato" panose="020F0502020204030203" pitchFamily="34" charset="0"/>
                <a:cs typeface="Lato" panose="020F0502020204030203" pitchFamily="34" charset="0"/>
              </a:rPr>
              <a:t>with the hashtag #</a:t>
            </a:r>
            <a:r>
              <a:rPr lang="en-GB" sz="1800" dirty="0" err="1" smtClean="0">
                <a:effectLst/>
                <a:latin typeface="Lato" panose="020F0502020204030203" pitchFamily="34" charset="0"/>
                <a:ea typeface="Lato" panose="020F0502020204030203" pitchFamily="34" charset="0"/>
                <a:cs typeface="Lato" panose="020F0502020204030203" pitchFamily="34" charset="0"/>
              </a:rPr>
              <a:t>litterlesscampaign</a:t>
            </a:r>
            <a:r>
              <a:rPr lang="en-GB" sz="1800" dirty="0">
                <a:latin typeface="Lato" panose="020F0502020204030203" pitchFamily="34" charset="0"/>
                <a:ea typeface="Lato" panose="020F0502020204030203" pitchFamily="34" charset="0"/>
                <a:cs typeface="Lato" panose="020F0502020204030203" pitchFamily="34" charset="0"/>
              </a:rPr>
              <a:t> </a:t>
            </a:r>
            <a:r>
              <a:rPr lang="en-GB" sz="1800" dirty="0" smtClean="0">
                <a:latin typeface="Lato" panose="020F0502020204030203" pitchFamily="34" charset="0"/>
                <a:ea typeface="Lato" panose="020F0502020204030203" pitchFamily="34" charset="0"/>
                <a:cs typeface="Lato" panose="020F0502020204030203" pitchFamily="34" charset="0"/>
              </a:rPr>
              <a:t>and @ Eco-Schools England. </a:t>
            </a:r>
            <a:endParaRPr lang="en-GB" sz="1300" dirty="0">
              <a:effectLst/>
              <a:latin typeface="Lato" panose="020F0502020204030203" pitchFamily="34" charset="0"/>
              <a:ea typeface="Lato" panose="020F0502020204030203" pitchFamily="34" charset="0"/>
              <a:cs typeface="Lato" panose="020F0502020204030203" pitchFamily="34" charset="0"/>
            </a:endParaRPr>
          </a:p>
        </p:txBody>
      </p:sp>
      <p:pic>
        <p:nvPicPr>
          <p:cNvPr id="8" name="Content Placeholder 7" descr="A picture containing text, different, several, variety&#10;&#10;Description automatically generated">
            <a:extLst>
              <a:ext uri="{FF2B5EF4-FFF2-40B4-BE49-F238E27FC236}">
                <a16:creationId xmlns:a16="http://schemas.microsoft.com/office/drawing/2014/main" id="{5FCD66A4-842A-4412-922D-C452013E51F5}"/>
              </a:ext>
            </a:extLst>
          </p:cNvPr>
          <p:cNvPicPr>
            <a:picLocks noGrp="1" noChangeAspect="1"/>
          </p:cNvPicPr>
          <p:nvPr>
            <p:ph sz="half" idx="1"/>
          </p:nvPr>
        </p:nvPicPr>
        <p:blipFill>
          <a:blip r:embed="rId2"/>
          <a:stretch>
            <a:fillRect/>
          </a:stretch>
        </p:blipFill>
        <p:spPr>
          <a:xfrm>
            <a:off x="963771" y="1825625"/>
            <a:ext cx="4351338" cy="4351338"/>
          </a:xfrm>
        </p:spPr>
      </p:pic>
    </p:spTree>
    <p:extLst>
      <p:ext uri="{BB962C8B-B14F-4D97-AF65-F5344CB8AC3E}">
        <p14:creationId xmlns:p14="http://schemas.microsoft.com/office/powerpoint/2010/main" val="708277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D2FE11-AB4E-4A03-A971-101E8FA24D90}"/>
              </a:ext>
            </a:extLst>
          </p:cNvPr>
          <p:cNvSpPr>
            <a:spLocks noGrp="1"/>
          </p:cNvSpPr>
          <p:nvPr>
            <p:ph type="sldNum" sz="quarter" idx="10"/>
          </p:nvPr>
        </p:nvSpPr>
        <p:spPr/>
        <p:txBody>
          <a:bodyPr/>
          <a:lstStyle/>
          <a:p>
            <a:fld id="{D495E168-DA5E-4888-8D8A-92B118324C14}" type="slidenum">
              <a:rPr lang="en-US" noProof="0" smtClean="0"/>
              <a:pPr/>
              <a:t>11</a:t>
            </a:fld>
            <a:endParaRPr lang="en-US" noProof="0"/>
          </a:p>
        </p:txBody>
      </p:sp>
      <p:sp>
        <p:nvSpPr>
          <p:cNvPr id="4" name="Title 3">
            <a:extLst>
              <a:ext uri="{FF2B5EF4-FFF2-40B4-BE49-F238E27FC236}">
                <a16:creationId xmlns:a16="http://schemas.microsoft.com/office/drawing/2014/main" id="{5C76BB25-9A03-478A-ADAF-3F7413A412B1}"/>
              </a:ext>
            </a:extLst>
          </p:cNvPr>
          <p:cNvSpPr>
            <a:spLocks noGrp="1"/>
          </p:cNvSpPr>
          <p:nvPr>
            <p:ph type="title"/>
          </p:nvPr>
        </p:nvSpPr>
        <p:spPr/>
        <p:txBody>
          <a:bodyPr/>
          <a:lstStyle/>
          <a:p>
            <a:r>
              <a:rPr lang="en-GB" dirty="0"/>
              <a:t>The </a:t>
            </a:r>
            <a:r>
              <a:rPr lang="en-GB" dirty="0" smtClean="0"/>
              <a:t>#</a:t>
            </a:r>
            <a:r>
              <a:rPr lang="en-GB" dirty="0" err="1" smtClean="0"/>
              <a:t>LitterLess</a:t>
            </a:r>
            <a:r>
              <a:rPr lang="en-GB" dirty="0" smtClean="0"/>
              <a:t> </a:t>
            </a:r>
            <a:r>
              <a:rPr lang="en-GB" dirty="0" smtClean="0"/>
              <a:t>Competition</a:t>
            </a:r>
            <a:r>
              <a:rPr lang="en-GB" dirty="0"/>
              <a:t> </a:t>
            </a:r>
          </a:p>
        </p:txBody>
      </p:sp>
      <p:sp>
        <p:nvSpPr>
          <p:cNvPr id="6" name="TextBox 5">
            <a:extLst>
              <a:ext uri="{FF2B5EF4-FFF2-40B4-BE49-F238E27FC236}">
                <a16:creationId xmlns:a16="http://schemas.microsoft.com/office/drawing/2014/main" id="{1B83BBD3-0538-45CF-AF9A-E9ECDB3B68E2}"/>
              </a:ext>
            </a:extLst>
          </p:cNvPr>
          <p:cNvSpPr txBox="1"/>
          <p:nvPr/>
        </p:nvSpPr>
        <p:spPr>
          <a:xfrm>
            <a:off x="360218" y="1231583"/>
            <a:ext cx="11139055"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 sz="2400" dirty="0" smtClean="0">
                <a:solidFill>
                  <a:schemeClr val="bg1"/>
                </a:solidFill>
                <a:latin typeface="Lato"/>
                <a:ea typeface="+mn-lt"/>
                <a:cs typeface="+mn-lt"/>
              </a:rPr>
              <a:t>Based </a:t>
            </a:r>
            <a:r>
              <a:rPr lang="sv" sz="2400" dirty="0">
                <a:solidFill>
                  <a:schemeClr val="bg1"/>
                </a:solidFill>
                <a:latin typeface="Lato"/>
                <a:ea typeface="+mn-lt"/>
                <a:cs typeface="+mn-lt"/>
              </a:rPr>
              <a:t>on the most challenging action which is the </a:t>
            </a:r>
            <a:r>
              <a:rPr lang="sv" sz="2400" dirty="0" smtClean="0">
                <a:solidFill>
                  <a:schemeClr val="bg1"/>
                </a:solidFill>
                <a:latin typeface="Lato"/>
                <a:ea typeface="+mn-lt"/>
                <a:cs typeface="+mn-lt"/>
              </a:rPr>
              <a:t>’Zero-Waste </a:t>
            </a:r>
            <a:r>
              <a:rPr lang="sv" sz="2400" dirty="0">
                <a:solidFill>
                  <a:schemeClr val="bg1"/>
                </a:solidFill>
                <a:latin typeface="Lato"/>
                <a:ea typeface="+mn-lt"/>
                <a:cs typeface="+mn-lt"/>
              </a:rPr>
              <a:t>Day’ (Action 5) </a:t>
            </a:r>
          </a:p>
          <a:p>
            <a:pPr marL="285750" indent="-285750">
              <a:buFont typeface="Arial"/>
              <a:buChar char="•"/>
            </a:pPr>
            <a:r>
              <a:rPr lang="sv" sz="2400" dirty="0" smtClean="0">
                <a:solidFill>
                  <a:schemeClr val="bg1"/>
                </a:solidFill>
                <a:latin typeface="Lato"/>
                <a:ea typeface="+mn-lt"/>
                <a:cs typeface="+mn-lt"/>
              </a:rPr>
              <a:t>Participate </a:t>
            </a:r>
            <a:r>
              <a:rPr lang="sv" sz="2400" dirty="0">
                <a:solidFill>
                  <a:schemeClr val="bg1"/>
                </a:solidFill>
                <a:latin typeface="Lato"/>
                <a:ea typeface="+mn-lt"/>
                <a:cs typeface="+mn-lt"/>
              </a:rPr>
              <a:t>= 1-minute videos </a:t>
            </a:r>
          </a:p>
          <a:p>
            <a:pPr marL="285750" indent="-285750">
              <a:buFont typeface="Arial"/>
              <a:buChar char="•"/>
            </a:pPr>
            <a:r>
              <a:rPr lang="sv" sz="2400" dirty="0" smtClean="0">
                <a:solidFill>
                  <a:schemeClr val="bg1"/>
                </a:solidFill>
                <a:latin typeface="Lato"/>
                <a:ea typeface="Lato"/>
                <a:cs typeface="Lato"/>
              </a:rPr>
              <a:t>Share = on social </a:t>
            </a:r>
            <a:r>
              <a:rPr lang="sv" sz="2400" dirty="0">
                <a:solidFill>
                  <a:schemeClr val="bg1"/>
                </a:solidFill>
                <a:latin typeface="Lato"/>
                <a:ea typeface="Lato"/>
                <a:cs typeface="Lato"/>
              </a:rPr>
              <a:t>media </a:t>
            </a:r>
            <a:r>
              <a:rPr lang="sv" sz="2400" dirty="0" smtClean="0">
                <a:solidFill>
                  <a:schemeClr val="bg1"/>
                </a:solidFill>
                <a:latin typeface="Lato"/>
                <a:ea typeface="Lato"/>
                <a:cs typeface="Lato"/>
              </a:rPr>
              <a:t>usinf #LitterLessCampaign</a:t>
            </a:r>
          </a:p>
          <a:p>
            <a:pPr marL="285750" indent="-285750">
              <a:buFont typeface="Arial"/>
              <a:buChar char="•"/>
            </a:pPr>
            <a:r>
              <a:rPr lang="sv" sz="2400" dirty="0" smtClean="0">
                <a:solidFill>
                  <a:schemeClr val="bg1"/>
                </a:solidFill>
                <a:latin typeface="Lato"/>
                <a:ea typeface="Lato"/>
                <a:cs typeface="Lato"/>
              </a:rPr>
              <a:t>Submit = @ Eco-Schools England in your social media post(s)</a:t>
            </a:r>
          </a:p>
          <a:p>
            <a:pPr marL="285750" indent="-285750">
              <a:buFont typeface="Arial"/>
              <a:buChar char="•"/>
            </a:pPr>
            <a:endParaRPr lang="sv" sz="2400" dirty="0" smtClean="0">
              <a:solidFill>
                <a:schemeClr val="bg1"/>
              </a:solidFill>
              <a:latin typeface="Lato"/>
              <a:ea typeface="Lato"/>
              <a:cs typeface="Lato"/>
            </a:endParaRPr>
          </a:p>
          <a:p>
            <a:r>
              <a:rPr lang="sv" sz="2400" dirty="0" smtClean="0">
                <a:solidFill>
                  <a:schemeClr val="bg1"/>
                </a:solidFill>
                <a:latin typeface="Lato"/>
                <a:ea typeface="Lato"/>
                <a:cs typeface="Lato"/>
              </a:rPr>
              <a:t>Eco-Schools England will</a:t>
            </a:r>
            <a:r>
              <a:rPr lang="sv" sz="2400" dirty="0" smtClean="0">
                <a:solidFill>
                  <a:schemeClr val="bg1"/>
                </a:solidFill>
                <a:latin typeface="Lato"/>
                <a:ea typeface="Lato"/>
                <a:cs typeface="Lato"/>
              </a:rPr>
              <a:t> </a:t>
            </a:r>
            <a:r>
              <a:rPr lang="sv" sz="2400" dirty="0">
                <a:solidFill>
                  <a:schemeClr val="bg1"/>
                </a:solidFill>
                <a:latin typeface="Lato"/>
                <a:ea typeface="Lato"/>
                <a:cs typeface="Lato"/>
              </a:rPr>
              <a:t>select the best 3 </a:t>
            </a:r>
            <a:r>
              <a:rPr lang="sv" sz="2400" dirty="0" smtClean="0">
                <a:solidFill>
                  <a:schemeClr val="bg1"/>
                </a:solidFill>
                <a:latin typeface="Lato"/>
                <a:ea typeface="Lato"/>
                <a:cs typeface="Lato"/>
              </a:rPr>
              <a:t>’Zero-Waste’ entries for England </a:t>
            </a:r>
            <a:endParaRPr lang="sv" sz="2400" dirty="0">
              <a:solidFill>
                <a:schemeClr val="bg1"/>
              </a:solidFill>
              <a:latin typeface="Lato"/>
              <a:ea typeface="Lato"/>
              <a:cs typeface="Lato"/>
            </a:endParaRPr>
          </a:p>
          <a:p>
            <a:pPr marL="285750" indent="-285750">
              <a:buFont typeface="Arial"/>
              <a:buChar char="•"/>
            </a:pPr>
            <a:r>
              <a:rPr lang="sv" sz="2400" dirty="0">
                <a:solidFill>
                  <a:schemeClr val="bg1"/>
                </a:solidFill>
                <a:latin typeface="Lato"/>
                <a:ea typeface="Lato"/>
                <a:cs typeface="Lato"/>
              </a:rPr>
              <a:t>Selected entries </a:t>
            </a:r>
            <a:r>
              <a:rPr lang="sv" sz="2400" dirty="0" smtClean="0">
                <a:solidFill>
                  <a:schemeClr val="bg1"/>
                </a:solidFill>
                <a:latin typeface="Lato"/>
                <a:ea typeface="Lato"/>
                <a:cs typeface="Lato"/>
              </a:rPr>
              <a:t>must have registered on the Eco-Schools England website to take part in the Litter Less Campaign. </a:t>
            </a:r>
            <a:endParaRPr lang="sv" sz="2400" i="1" dirty="0">
              <a:solidFill>
                <a:schemeClr val="bg1"/>
              </a:solidFill>
              <a:latin typeface="Lato"/>
              <a:ea typeface="Lato"/>
              <a:cs typeface="Lato"/>
            </a:endParaRPr>
          </a:p>
          <a:p>
            <a:pPr marL="285750" indent="-285750">
              <a:buFont typeface="Arial"/>
              <a:buChar char="•"/>
            </a:pPr>
            <a:r>
              <a:rPr lang="en-US" sz="2400" i="1" dirty="0">
                <a:solidFill>
                  <a:schemeClr val="bg1"/>
                </a:solidFill>
                <a:latin typeface="Lato"/>
                <a:ea typeface="Lato"/>
                <a:cs typeface="Lato"/>
              </a:rPr>
              <a:t>The best videos will be selected </a:t>
            </a:r>
            <a:r>
              <a:rPr lang="en-US" sz="2400" i="1" dirty="0" smtClean="0">
                <a:solidFill>
                  <a:schemeClr val="bg1"/>
                </a:solidFill>
                <a:latin typeface="Lato"/>
                <a:ea typeface="Lato"/>
                <a:cs typeface="Lato"/>
              </a:rPr>
              <a:t>according </a:t>
            </a:r>
            <a:r>
              <a:rPr lang="en-US" sz="2400" i="1" dirty="0">
                <a:solidFill>
                  <a:schemeClr val="bg1"/>
                </a:solidFill>
                <a:latin typeface="Lato"/>
                <a:ea typeface="Lato"/>
                <a:cs typeface="Lato"/>
              </a:rPr>
              <a:t>to the age category </a:t>
            </a:r>
            <a:endParaRPr lang="sv" sz="2400" i="1" dirty="0">
              <a:solidFill>
                <a:schemeClr val="bg1"/>
              </a:solidFill>
              <a:latin typeface="Lato"/>
              <a:ea typeface="Lato"/>
              <a:cs typeface="Lato"/>
            </a:endParaRPr>
          </a:p>
          <a:p>
            <a:pPr marL="285750" indent="-285750">
              <a:buFont typeface="Arial"/>
              <a:buChar char="•"/>
            </a:pPr>
            <a:r>
              <a:rPr lang="sv" sz="2400" dirty="0">
                <a:solidFill>
                  <a:schemeClr val="bg1"/>
                </a:solidFill>
                <a:latin typeface="Lato"/>
                <a:ea typeface="Lato"/>
                <a:cs typeface="Lato"/>
              </a:rPr>
              <a:t>The best 10 </a:t>
            </a:r>
            <a:r>
              <a:rPr lang="sv" sz="2400" dirty="0" smtClean="0">
                <a:solidFill>
                  <a:schemeClr val="bg1"/>
                </a:solidFill>
                <a:latin typeface="Lato"/>
                <a:ea typeface="Lato"/>
                <a:cs typeface="Lato"/>
              </a:rPr>
              <a:t>global entries </a:t>
            </a:r>
            <a:r>
              <a:rPr lang="sv" sz="2400" dirty="0">
                <a:solidFill>
                  <a:schemeClr val="bg1"/>
                </a:solidFill>
                <a:latin typeface="Lato"/>
                <a:ea typeface="Lato"/>
                <a:cs typeface="Lato"/>
              </a:rPr>
              <a:t>will be selected by the </a:t>
            </a:r>
            <a:r>
              <a:rPr lang="sv" sz="2400" dirty="0" smtClean="0">
                <a:solidFill>
                  <a:schemeClr val="bg1"/>
                </a:solidFill>
                <a:latin typeface="Lato"/>
                <a:ea typeface="Lato"/>
                <a:cs typeface="Lato"/>
              </a:rPr>
              <a:t>Eco-Schools International team</a:t>
            </a:r>
            <a:endParaRPr lang="sv" sz="2400" b="1" dirty="0" smtClean="0">
              <a:solidFill>
                <a:schemeClr val="bg1"/>
              </a:solidFill>
              <a:latin typeface="Lato"/>
              <a:ea typeface="Lato"/>
              <a:cs typeface="Lato"/>
            </a:endParaRPr>
          </a:p>
          <a:p>
            <a:pPr algn="ctr"/>
            <a:r>
              <a:rPr lang="sv" sz="2400" b="1" dirty="0" smtClean="0">
                <a:solidFill>
                  <a:schemeClr val="bg1"/>
                </a:solidFill>
                <a:latin typeface="Lato"/>
                <a:ea typeface="Lato"/>
                <a:cs typeface="Lato"/>
              </a:rPr>
              <a:t>Prize </a:t>
            </a:r>
            <a:r>
              <a:rPr lang="sv" sz="2400" b="1" dirty="0">
                <a:solidFill>
                  <a:schemeClr val="bg1"/>
                </a:solidFill>
                <a:latin typeface="Lato"/>
                <a:ea typeface="Lato"/>
                <a:cs typeface="Lato"/>
              </a:rPr>
              <a:t>of 100USD each, a certificate and mentionning in </a:t>
            </a:r>
            <a:r>
              <a:rPr lang="sv" sz="2400" b="1" dirty="0" smtClean="0">
                <a:solidFill>
                  <a:schemeClr val="bg1"/>
                </a:solidFill>
                <a:latin typeface="Lato"/>
                <a:ea typeface="Lato"/>
                <a:cs typeface="Lato"/>
              </a:rPr>
              <a:t>Eco-Schools international social </a:t>
            </a:r>
            <a:r>
              <a:rPr lang="sv" sz="2400" b="1" dirty="0">
                <a:solidFill>
                  <a:schemeClr val="bg1"/>
                </a:solidFill>
                <a:latin typeface="Lato"/>
                <a:ea typeface="Lato"/>
                <a:cs typeface="Lato"/>
              </a:rPr>
              <a:t>media</a:t>
            </a:r>
          </a:p>
        </p:txBody>
      </p:sp>
    </p:spTree>
    <p:extLst>
      <p:ext uri="{BB962C8B-B14F-4D97-AF65-F5344CB8AC3E}">
        <p14:creationId xmlns:p14="http://schemas.microsoft.com/office/powerpoint/2010/main" val="330705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616F48-A519-47D3-BFC3-BC1AD7849E29}"/>
              </a:ext>
            </a:extLst>
          </p:cNvPr>
          <p:cNvSpPr>
            <a:spLocks noGrp="1"/>
          </p:cNvSpPr>
          <p:nvPr>
            <p:ph type="sldNum" sz="quarter" idx="10"/>
          </p:nvPr>
        </p:nvSpPr>
        <p:spPr/>
        <p:txBody>
          <a:bodyPr/>
          <a:lstStyle/>
          <a:p>
            <a:fld id="{D495E168-DA5E-4888-8D8A-92B118324C14}" type="slidenum">
              <a:rPr lang="en-US" noProof="0" smtClean="0"/>
              <a:pPr/>
              <a:t>12</a:t>
            </a:fld>
            <a:endParaRPr lang="en-US" noProof="0"/>
          </a:p>
        </p:txBody>
      </p:sp>
      <p:sp>
        <p:nvSpPr>
          <p:cNvPr id="4" name="Text Placeholder 3">
            <a:extLst>
              <a:ext uri="{FF2B5EF4-FFF2-40B4-BE49-F238E27FC236}">
                <a16:creationId xmlns:a16="http://schemas.microsoft.com/office/drawing/2014/main" id="{A41F6D43-1239-43E2-B4D1-79E3AC957F0C}"/>
              </a:ext>
            </a:extLst>
          </p:cNvPr>
          <p:cNvSpPr>
            <a:spLocks noGrp="1"/>
          </p:cNvSpPr>
          <p:nvPr>
            <p:ph type="body" idx="1"/>
          </p:nvPr>
        </p:nvSpPr>
        <p:spPr>
          <a:xfrm>
            <a:off x="1159649" y="2416742"/>
            <a:ext cx="4183650" cy="454353"/>
          </a:xfrm>
        </p:spPr>
        <p:txBody>
          <a:bodyPr vert="horz" lIns="91440" tIns="45720" rIns="91440" bIns="45720" rtlCol="0" anchor="t">
            <a:noAutofit/>
          </a:bodyPr>
          <a:lstStyle/>
          <a:p>
            <a:r>
              <a:rPr lang="en-GB" dirty="0"/>
              <a:t>Criteria for acceptance</a:t>
            </a:r>
          </a:p>
        </p:txBody>
      </p:sp>
      <p:sp>
        <p:nvSpPr>
          <p:cNvPr id="6" name="Text Placeholder 5">
            <a:extLst>
              <a:ext uri="{FF2B5EF4-FFF2-40B4-BE49-F238E27FC236}">
                <a16:creationId xmlns:a16="http://schemas.microsoft.com/office/drawing/2014/main" id="{2DEDF297-1064-4D91-B4D3-D6B4BE5EF75D}"/>
              </a:ext>
            </a:extLst>
          </p:cNvPr>
          <p:cNvSpPr>
            <a:spLocks noGrp="1"/>
          </p:cNvSpPr>
          <p:nvPr>
            <p:ph type="body" idx="18"/>
          </p:nvPr>
        </p:nvSpPr>
        <p:spPr>
          <a:xfrm>
            <a:off x="6627121" y="2416742"/>
            <a:ext cx="4183650" cy="454353"/>
          </a:xfrm>
        </p:spPr>
        <p:txBody>
          <a:bodyPr vert="horz" lIns="91440" tIns="45720" rIns="91440" bIns="45720" rtlCol="0" anchor="t">
            <a:noAutofit/>
          </a:bodyPr>
          <a:lstStyle/>
          <a:p>
            <a:r>
              <a:rPr lang="en-GB"/>
              <a:t>Time frame</a:t>
            </a:r>
          </a:p>
        </p:txBody>
      </p:sp>
      <p:sp>
        <p:nvSpPr>
          <p:cNvPr id="7" name="Text Placeholder 6">
            <a:extLst>
              <a:ext uri="{FF2B5EF4-FFF2-40B4-BE49-F238E27FC236}">
                <a16:creationId xmlns:a16="http://schemas.microsoft.com/office/drawing/2014/main" id="{2E758874-35A6-46B5-88A2-5D2561727598}"/>
              </a:ext>
            </a:extLst>
          </p:cNvPr>
          <p:cNvSpPr>
            <a:spLocks noGrp="1"/>
          </p:cNvSpPr>
          <p:nvPr>
            <p:ph type="body" sz="quarter" idx="20"/>
          </p:nvPr>
        </p:nvSpPr>
        <p:spPr>
          <a:xfrm>
            <a:off x="1159650" y="3214189"/>
            <a:ext cx="4270374" cy="3274217"/>
          </a:xfrm>
        </p:spPr>
        <p:txBody>
          <a:bodyPr vert="horz" lIns="91440" tIns="45720" rIns="91440" bIns="45720" rtlCol="0" anchor="t">
            <a:normAutofit lnSpcReduction="10000"/>
          </a:bodyPr>
          <a:lstStyle/>
          <a:p>
            <a:pPr marL="179705" indent="-179705"/>
            <a:r>
              <a:rPr lang="sv" sz="1800" dirty="0">
                <a:latin typeface="Lato"/>
                <a:ea typeface="+mn-lt"/>
                <a:cs typeface="+mn-lt"/>
              </a:rPr>
              <a:t>The entry has to be in </a:t>
            </a:r>
            <a:r>
              <a:rPr lang="sv" sz="1800" b="1" dirty="0">
                <a:latin typeface="Lato"/>
                <a:ea typeface="+mn-lt"/>
                <a:cs typeface="+mn-lt"/>
              </a:rPr>
              <a:t>English</a:t>
            </a:r>
            <a:r>
              <a:rPr lang="sv" sz="1800" dirty="0">
                <a:latin typeface="Lato"/>
                <a:ea typeface="+mn-lt"/>
                <a:cs typeface="+mn-lt"/>
              </a:rPr>
              <a:t> (or translated).</a:t>
            </a:r>
            <a:endParaRPr lang="en-GB" sz="1800" dirty="0">
              <a:latin typeface="Lato"/>
              <a:ea typeface="+mn-lt"/>
              <a:cs typeface="+mn-lt"/>
            </a:endParaRPr>
          </a:p>
          <a:p>
            <a:pPr marL="179705" indent="-179705"/>
            <a:r>
              <a:rPr lang="sv" sz="1800" dirty="0">
                <a:latin typeface="Lato"/>
                <a:ea typeface="+mn-lt"/>
                <a:cs typeface="+mn-lt"/>
              </a:rPr>
              <a:t>The entry must be an example of a ’Zero-waste’ action. </a:t>
            </a:r>
            <a:endParaRPr lang="en-GB" sz="1800" dirty="0">
              <a:latin typeface="Lato"/>
              <a:ea typeface="+mn-lt"/>
              <a:cs typeface="+mn-lt"/>
            </a:endParaRPr>
          </a:p>
          <a:p>
            <a:pPr marL="179705" indent="-179705"/>
            <a:r>
              <a:rPr lang="sv" sz="1800" dirty="0">
                <a:latin typeface="Lato"/>
                <a:ea typeface="+mn-lt"/>
                <a:cs typeface="+mn-lt"/>
              </a:rPr>
              <a:t>Videos must be </a:t>
            </a:r>
            <a:r>
              <a:rPr lang="sv" sz="1800" b="1" dirty="0">
                <a:latin typeface="Lato"/>
                <a:ea typeface="+mn-lt"/>
                <a:cs typeface="+mn-lt"/>
              </a:rPr>
              <a:t>no longer than 1 minute</a:t>
            </a:r>
            <a:r>
              <a:rPr lang="sv" sz="1800" dirty="0">
                <a:latin typeface="Lato"/>
                <a:ea typeface="+mn-lt"/>
                <a:cs typeface="+mn-lt"/>
              </a:rPr>
              <a:t> </a:t>
            </a:r>
            <a:endParaRPr lang="en-GB" sz="1800" dirty="0">
              <a:latin typeface="Lato"/>
              <a:ea typeface="+mn-lt"/>
              <a:cs typeface="+mn-lt"/>
            </a:endParaRPr>
          </a:p>
          <a:p>
            <a:pPr marL="179705" indent="-179705"/>
            <a:r>
              <a:rPr lang="sv" sz="1800" dirty="0">
                <a:latin typeface="Lato"/>
                <a:ea typeface="+mn-lt"/>
                <a:cs typeface="+mn-lt"/>
              </a:rPr>
              <a:t>The entry has to be posted on at least one social media platform with the hashtag</a:t>
            </a:r>
            <a:r>
              <a:rPr lang="sv" sz="1800" b="1" dirty="0">
                <a:latin typeface="Lato"/>
                <a:ea typeface="+mn-lt"/>
                <a:cs typeface="+mn-lt"/>
              </a:rPr>
              <a:t> #</a:t>
            </a:r>
            <a:r>
              <a:rPr lang="sv" sz="1800" b="1" dirty="0" smtClean="0">
                <a:latin typeface="Lato"/>
                <a:ea typeface="+mn-lt"/>
                <a:cs typeface="+mn-lt"/>
              </a:rPr>
              <a:t>litterlesscampaign </a:t>
            </a:r>
            <a:r>
              <a:rPr lang="sv" sz="1800" dirty="0" smtClean="0">
                <a:latin typeface="Lato"/>
                <a:ea typeface="+mn-lt"/>
                <a:cs typeface="+mn-lt"/>
              </a:rPr>
              <a:t>AND @ Eco-Schools England. </a:t>
            </a:r>
          </a:p>
          <a:p>
            <a:pPr marL="179705" indent="-179705"/>
            <a:r>
              <a:rPr lang="sv" sz="1800" dirty="0" smtClean="0">
                <a:latin typeface="Lato"/>
                <a:ea typeface="+mn-lt"/>
                <a:cs typeface="+mn-lt"/>
              </a:rPr>
              <a:t>Have registered to be part of the Litter Less Campaing on the Eco-Schools England website.</a:t>
            </a:r>
            <a:endParaRPr lang="sv" sz="1800" dirty="0">
              <a:latin typeface="Lato"/>
              <a:ea typeface="+mn-lt"/>
              <a:cs typeface="+mn-lt"/>
            </a:endParaRPr>
          </a:p>
          <a:p>
            <a:pPr marL="179705" indent="-179705"/>
            <a:endParaRPr lang="sv" sz="1800" b="1" dirty="0">
              <a:latin typeface="Lato"/>
              <a:ea typeface="+mn-lt"/>
              <a:cs typeface="+mn-lt"/>
            </a:endParaRPr>
          </a:p>
          <a:p>
            <a:pPr marL="179705" indent="-179705"/>
            <a:endParaRPr lang="en-GB" dirty="0"/>
          </a:p>
        </p:txBody>
      </p:sp>
      <p:sp>
        <p:nvSpPr>
          <p:cNvPr id="8" name="Text Placeholder 7">
            <a:extLst>
              <a:ext uri="{FF2B5EF4-FFF2-40B4-BE49-F238E27FC236}">
                <a16:creationId xmlns:a16="http://schemas.microsoft.com/office/drawing/2014/main" id="{4B5230F3-CD67-4266-BF0C-D297B4D3BFE9}"/>
              </a:ext>
            </a:extLst>
          </p:cNvPr>
          <p:cNvSpPr>
            <a:spLocks noGrp="1"/>
          </p:cNvSpPr>
          <p:nvPr>
            <p:ph type="body" sz="quarter" idx="21"/>
          </p:nvPr>
        </p:nvSpPr>
        <p:spPr>
          <a:xfrm>
            <a:off x="6627121" y="3345158"/>
            <a:ext cx="3984625" cy="2488405"/>
          </a:xfrm>
        </p:spPr>
        <p:txBody>
          <a:bodyPr vert="horz" lIns="91440" tIns="45720" rIns="91440" bIns="45720" rtlCol="0" anchor="t">
            <a:noAutofit/>
          </a:bodyPr>
          <a:lstStyle/>
          <a:p>
            <a:pPr marL="179705" indent="-179705"/>
            <a:r>
              <a:rPr lang="en-GB" sz="2400"/>
              <a:t>10 days for submitting the 3 best entries after the mini-LLC (Until the 12th of November) </a:t>
            </a:r>
            <a:endParaRPr lang="en-US" sz="2400"/>
          </a:p>
          <a:p>
            <a:pPr marL="179705" indent="-179705"/>
            <a:r>
              <a:rPr lang="en-GB" sz="2400"/>
              <a:t>Results at the beginning of December</a:t>
            </a:r>
          </a:p>
          <a:p>
            <a:pPr marL="179705" indent="-179705"/>
            <a:endParaRPr lang="en-GB" sz="1400"/>
          </a:p>
        </p:txBody>
      </p:sp>
      <p:sp>
        <p:nvSpPr>
          <p:cNvPr id="9" name="Title 8">
            <a:extLst>
              <a:ext uri="{FF2B5EF4-FFF2-40B4-BE49-F238E27FC236}">
                <a16:creationId xmlns:a16="http://schemas.microsoft.com/office/drawing/2014/main" id="{63BEA483-97FF-447F-A112-C12F6510F643}"/>
              </a:ext>
            </a:extLst>
          </p:cNvPr>
          <p:cNvSpPr>
            <a:spLocks noGrp="1"/>
          </p:cNvSpPr>
          <p:nvPr>
            <p:ph type="title"/>
          </p:nvPr>
        </p:nvSpPr>
        <p:spPr/>
        <p:txBody>
          <a:bodyPr/>
          <a:lstStyle/>
          <a:p>
            <a:r>
              <a:rPr lang="en-GB" dirty="0">
                <a:ea typeface="+mj-lt"/>
                <a:cs typeface="+mj-lt"/>
              </a:rPr>
              <a:t>The </a:t>
            </a:r>
            <a:r>
              <a:rPr lang="en-GB" dirty="0" smtClean="0">
                <a:ea typeface="+mj-lt"/>
                <a:cs typeface="+mj-lt"/>
              </a:rPr>
              <a:t>#</a:t>
            </a:r>
            <a:r>
              <a:rPr lang="en-GB" dirty="0" err="1" smtClean="0">
                <a:ea typeface="+mj-lt"/>
                <a:cs typeface="+mj-lt"/>
              </a:rPr>
              <a:t>LitterLess</a:t>
            </a:r>
            <a:r>
              <a:rPr lang="en-GB" dirty="0">
                <a:ea typeface="+mj-lt"/>
                <a:cs typeface="+mj-lt"/>
              </a:rPr>
              <a:t> Competition </a:t>
            </a:r>
            <a:endParaRPr lang="en-US" dirty="0"/>
          </a:p>
        </p:txBody>
      </p:sp>
    </p:spTree>
    <p:extLst>
      <p:ext uri="{BB962C8B-B14F-4D97-AF65-F5344CB8AC3E}">
        <p14:creationId xmlns:p14="http://schemas.microsoft.com/office/powerpoint/2010/main" val="2625444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B381BA-F1D7-483F-B759-9C3451355503}"/>
              </a:ext>
            </a:extLst>
          </p:cNvPr>
          <p:cNvSpPr>
            <a:spLocks noGrp="1"/>
          </p:cNvSpPr>
          <p:nvPr>
            <p:ph type="title"/>
          </p:nvPr>
        </p:nvSpPr>
        <p:spPr/>
        <p:txBody>
          <a:bodyPr/>
          <a:lstStyle/>
          <a:p>
            <a:r>
              <a:rPr lang="en-US"/>
              <a:t>THANK YOU!</a:t>
            </a:r>
          </a:p>
        </p:txBody>
      </p:sp>
      <p:sp>
        <p:nvSpPr>
          <p:cNvPr id="9" name="Text Placeholder 8">
            <a:extLst>
              <a:ext uri="{FF2B5EF4-FFF2-40B4-BE49-F238E27FC236}">
                <a16:creationId xmlns:a16="http://schemas.microsoft.com/office/drawing/2014/main" id="{F225265A-4283-4900-ACFC-F7F726EF9995}"/>
              </a:ext>
            </a:extLst>
          </p:cNvPr>
          <p:cNvSpPr>
            <a:spLocks noGrp="1"/>
          </p:cNvSpPr>
          <p:nvPr>
            <p:ph type="body" sz="quarter" idx="13"/>
          </p:nvPr>
        </p:nvSpPr>
        <p:spPr/>
        <p:txBody>
          <a:bodyPr/>
          <a:lstStyle/>
          <a:p>
            <a:r>
              <a:rPr lang="en-GB"/>
              <a:t>Do you have any questions?</a:t>
            </a:r>
          </a:p>
        </p:txBody>
      </p:sp>
      <p:pic>
        <p:nvPicPr>
          <p:cNvPr id="19" name="Picture 18" descr="Text&#10;&#10;Description automatically generated with low confidence">
            <a:extLst>
              <a:ext uri="{FF2B5EF4-FFF2-40B4-BE49-F238E27FC236}">
                <a16:creationId xmlns:a16="http://schemas.microsoft.com/office/drawing/2014/main" id="{6CBA1AA7-DFA6-4F12-9CCD-CAEA71083055}"/>
              </a:ext>
            </a:extLst>
          </p:cNvPr>
          <p:cNvPicPr>
            <a:picLocks noChangeAspect="1"/>
          </p:cNvPicPr>
          <p:nvPr/>
        </p:nvPicPr>
        <p:blipFill>
          <a:blip r:embed="rId2"/>
          <a:stretch>
            <a:fillRect/>
          </a:stretch>
        </p:blipFill>
        <p:spPr>
          <a:xfrm>
            <a:off x="3660139" y="5107321"/>
            <a:ext cx="5104062" cy="1380689"/>
          </a:xfrm>
          <a:prstGeom prst="rect">
            <a:avLst/>
          </a:prstGeom>
          <a:solidFill>
            <a:schemeClr val="bg1"/>
          </a:solidFill>
          <a:ln>
            <a:noFill/>
          </a:ln>
          <a:effectLst/>
        </p:spPr>
      </p:pic>
      <p:pic>
        <p:nvPicPr>
          <p:cNvPr id="21" name="Picture 20" descr="A picture containing text, clipart&#10;&#10;Description automatically generated">
            <a:extLst>
              <a:ext uri="{FF2B5EF4-FFF2-40B4-BE49-F238E27FC236}">
                <a16:creationId xmlns:a16="http://schemas.microsoft.com/office/drawing/2014/main" id="{7266D8CA-CA57-4E2D-888E-A780DEEEC43E}"/>
              </a:ext>
            </a:extLst>
          </p:cNvPr>
          <p:cNvPicPr>
            <a:picLocks noChangeAspect="1"/>
          </p:cNvPicPr>
          <p:nvPr/>
        </p:nvPicPr>
        <p:blipFill>
          <a:blip r:embed="rId3"/>
          <a:stretch>
            <a:fillRect/>
          </a:stretch>
        </p:blipFill>
        <p:spPr>
          <a:xfrm>
            <a:off x="148105" y="144562"/>
            <a:ext cx="1414272" cy="2438400"/>
          </a:xfrm>
          <a:prstGeom prst="rect">
            <a:avLst/>
          </a:prstGeom>
        </p:spPr>
      </p:pic>
      <p:pic>
        <p:nvPicPr>
          <p:cNvPr id="23" name="Picture 22" descr="Logo, company name&#10;&#10;Description automatically generated">
            <a:extLst>
              <a:ext uri="{FF2B5EF4-FFF2-40B4-BE49-F238E27FC236}">
                <a16:creationId xmlns:a16="http://schemas.microsoft.com/office/drawing/2014/main" id="{44223F3F-9142-4E43-A736-61DEFED87D2E}"/>
              </a:ext>
            </a:extLst>
          </p:cNvPr>
          <p:cNvPicPr>
            <a:picLocks noChangeAspect="1"/>
          </p:cNvPicPr>
          <p:nvPr/>
        </p:nvPicPr>
        <p:blipFill>
          <a:blip r:embed="rId4"/>
          <a:stretch>
            <a:fillRect/>
          </a:stretch>
        </p:blipFill>
        <p:spPr>
          <a:xfrm>
            <a:off x="5674478" y="3261733"/>
            <a:ext cx="1463964" cy="1524000"/>
          </a:xfrm>
          <a:prstGeom prst="rect">
            <a:avLst/>
          </a:prstGeom>
        </p:spPr>
      </p:pic>
    </p:spTree>
    <p:extLst>
      <p:ext uri="{BB962C8B-B14F-4D97-AF65-F5344CB8AC3E}">
        <p14:creationId xmlns:p14="http://schemas.microsoft.com/office/powerpoint/2010/main" val="3309279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DADF0-23DD-491B-8755-2E19692F9B18}"/>
              </a:ext>
            </a:extLst>
          </p:cNvPr>
          <p:cNvSpPr>
            <a:spLocks noGrp="1"/>
          </p:cNvSpPr>
          <p:nvPr>
            <p:ph type="title"/>
          </p:nvPr>
        </p:nvSpPr>
        <p:spPr>
          <a:xfrm>
            <a:off x="975986" y="374391"/>
            <a:ext cx="10515600" cy="782638"/>
          </a:xfrm>
        </p:spPr>
        <p:txBody>
          <a:bodyPr/>
          <a:lstStyle/>
          <a:p>
            <a:r>
              <a:rPr lang="en-US"/>
              <a:t>Goals</a:t>
            </a:r>
          </a:p>
        </p:txBody>
      </p:sp>
      <p:sp>
        <p:nvSpPr>
          <p:cNvPr id="3" name="Slide Number Placeholder 2">
            <a:extLst>
              <a:ext uri="{FF2B5EF4-FFF2-40B4-BE49-F238E27FC236}">
                <a16:creationId xmlns:a16="http://schemas.microsoft.com/office/drawing/2014/main" id="{73E7209B-EA97-4E46-B935-409525612C95}"/>
              </a:ext>
            </a:extLst>
          </p:cNvPr>
          <p:cNvSpPr>
            <a:spLocks noGrp="1"/>
          </p:cNvSpPr>
          <p:nvPr>
            <p:ph type="sldNum" sz="quarter" idx="10"/>
          </p:nvPr>
        </p:nvSpPr>
        <p:spPr/>
        <p:txBody>
          <a:bodyPr/>
          <a:lstStyle/>
          <a:p>
            <a:fld id="{D495E168-DA5E-4888-8D8A-92B118324C14}" type="slidenum">
              <a:rPr lang="en-US" smtClean="0"/>
              <a:pPr/>
              <a:t>2</a:t>
            </a:fld>
            <a:endParaRPr lang="en-US"/>
          </a:p>
        </p:txBody>
      </p:sp>
      <p:sp>
        <p:nvSpPr>
          <p:cNvPr id="5" name="Text Placeholder 4">
            <a:extLst>
              <a:ext uri="{FF2B5EF4-FFF2-40B4-BE49-F238E27FC236}">
                <a16:creationId xmlns:a16="http://schemas.microsoft.com/office/drawing/2014/main" id="{171A006E-2552-45AA-81E6-9D6D26A503C2}"/>
              </a:ext>
            </a:extLst>
          </p:cNvPr>
          <p:cNvSpPr>
            <a:spLocks noGrp="1"/>
          </p:cNvSpPr>
          <p:nvPr>
            <p:ph type="body" sz="quarter" idx="1"/>
          </p:nvPr>
        </p:nvSpPr>
        <p:spPr>
          <a:xfrm>
            <a:off x="221293" y="3527012"/>
            <a:ext cx="11749413" cy="3437460"/>
          </a:xfrm>
        </p:spPr>
        <p:txBody>
          <a:bodyPr>
            <a:noAutofit/>
          </a:bodyPr>
          <a:lstStyle/>
          <a:p>
            <a:pPr algn="just" rtl="0" fontAlgn="base">
              <a:spcBef>
                <a:spcPts val="0"/>
              </a:spcBef>
            </a:pPr>
            <a:r>
              <a:rPr lang="en-GB" sz="1400" b="0" i="0">
                <a:effectLst/>
                <a:latin typeface="Lato" panose="020F0502020204030203" pitchFamily="34" charset="0"/>
              </a:rPr>
              <a:t>The aim of the transitional LLC mini campaign  is to </a:t>
            </a:r>
            <a:r>
              <a:rPr lang="en-GB" sz="1400" b="1" i="0">
                <a:effectLst/>
                <a:latin typeface="Lato" panose="020F0502020204030203" pitchFamily="34" charset="0"/>
              </a:rPr>
              <a:t>develop and test  a plan</a:t>
            </a:r>
            <a:r>
              <a:rPr lang="en-GB" sz="1400" b="0" i="0">
                <a:effectLst/>
                <a:latin typeface="Lato" panose="020F0502020204030203" pitchFamily="34" charset="0"/>
              </a:rPr>
              <a:t> to upscale the LLC in  terms of outreach to schools, informal educational groups, and the public, making it a world-know campaign. We will customize our activities and tools so that higher education institutions (e.g., FEE Eco Campuses), informal educational groups (e.g., scouts) and youth doing home-schooling could engage in the LLC. Each country will have its own personal plan.  In 2021, we are aiming to run pilot projects in three areas </a:t>
            </a:r>
          </a:p>
          <a:p>
            <a:pPr algn="just" rtl="0" fontAlgn="base">
              <a:spcBef>
                <a:spcPts val="0"/>
              </a:spcBef>
            </a:pPr>
            <a:endParaRPr lang="en-GB" sz="1400">
              <a:latin typeface="Lato" panose="020F0502020204030203" pitchFamily="34" charset="0"/>
            </a:endParaRPr>
          </a:p>
          <a:p>
            <a:pPr algn="just" rtl="0" fontAlgn="base">
              <a:spcBef>
                <a:spcPts val="0"/>
              </a:spcBef>
            </a:pPr>
            <a:endParaRPr lang="en-GB" sz="1400" b="0" i="0">
              <a:effectLst/>
              <a:latin typeface="Segoe UI" panose="020B0502040204020203" pitchFamily="34" charset="0"/>
            </a:endParaRPr>
          </a:p>
          <a:p>
            <a:pPr lvl="1" fontAlgn="base">
              <a:spcBef>
                <a:spcPts val="0"/>
              </a:spcBef>
              <a:buFont typeface="Arial" panose="020B0604020202020204" pitchFamily="34" charset="0"/>
              <a:buChar char="•"/>
            </a:pPr>
            <a:r>
              <a:rPr lang="en-GB" sz="1400" b="0" i="0">
                <a:solidFill>
                  <a:schemeClr val="bg2"/>
                </a:solidFill>
                <a:effectLst/>
                <a:latin typeface="Lato" panose="020F0502020204030203" pitchFamily="34" charset="0"/>
              </a:rPr>
              <a:t> higher education </a:t>
            </a:r>
          </a:p>
          <a:p>
            <a:pPr lvl="1" fontAlgn="base">
              <a:spcBef>
                <a:spcPts val="0"/>
              </a:spcBef>
              <a:buFont typeface="Arial" panose="020B0604020202020204" pitchFamily="34" charset="0"/>
              <a:buChar char="•"/>
            </a:pPr>
            <a:r>
              <a:rPr lang="en-GB" sz="1400" b="0" i="0">
                <a:solidFill>
                  <a:schemeClr val="bg2"/>
                </a:solidFill>
                <a:effectLst/>
                <a:latin typeface="Lato" panose="020F0502020204030203" pitchFamily="34" charset="0"/>
              </a:rPr>
              <a:t> informal educational groups (e.g., scouts) </a:t>
            </a:r>
          </a:p>
          <a:p>
            <a:pPr lvl="1" fontAlgn="base">
              <a:spcBef>
                <a:spcPts val="0"/>
              </a:spcBef>
              <a:buFont typeface="Arial" panose="020B0604020202020204" pitchFamily="34" charset="0"/>
              <a:buChar char="•"/>
            </a:pPr>
            <a:r>
              <a:rPr lang="en-GB" sz="1400" b="0" i="0">
                <a:solidFill>
                  <a:schemeClr val="bg2"/>
                </a:solidFill>
                <a:effectLst/>
                <a:latin typeface="Lato" panose="020F0502020204030203" pitchFamily="34" charset="0"/>
              </a:rPr>
              <a:t> home-schooling  </a:t>
            </a:r>
          </a:p>
          <a:p>
            <a:pPr algn="l" rtl="0" fontAlgn="base">
              <a:spcBef>
                <a:spcPts val="0"/>
              </a:spcBef>
            </a:pPr>
            <a:r>
              <a:rPr lang="en-GB" sz="1400" b="0" i="0">
                <a:effectLst/>
                <a:latin typeface="Lato" panose="020F0502020204030203" pitchFamily="34" charset="0"/>
              </a:rPr>
              <a:t> </a:t>
            </a:r>
            <a:endParaRPr lang="en-GB" sz="1400" b="0" i="0">
              <a:effectLst/>
              <a:latin typeface="Segoe UI" panose="020B0502040204020203" pitchFamily="34" charset="0"/>
            </a:endParaRPr>
          </a:p>
          <a:p>
            <a:pPr algn="just" rtl="0" fontAlgn="base">
              <a:spcBef>
                <a:spcPts val="0"/>
              </a:spcBef>
            </a:pPr>
            <a:r>
              <a:rPr lang="en-GB" sz="1400" b="0" i="0">
                <a:effectLst/>
                <a:latin typeface="Lato" panose="020F0502020204030203" pitchFamily="34" charset="0"/>
              </a:rPr>
              <a:t>These pilot projects will include thorough monitoring and will be implemented through a small educational campaign for the participants. The activities could possibly extend the project timeline and will be based on YRE and ES academic cycles.  </a:t>
            </a:r>
            <a:r>
              <a:rPr lang="en-GB" sz="1400" b="1" i="0">
                <a:effectLst/>
                <a:latin typeface="Lato" panose="020F0502020204030203" pitchFamily="34" charset="0"/>
              </a:rPr>
              <a:t>This implementation plan will put the foundation for the development of the LLC Ph V, starting in January 2022.</a:t>
            </a:r>
            <a:r>
              <a:rPr lang="en-GB" sz="1400" b="0" i="0">
                <a:effectLst/>
                <a:latin typeface="Lato" panose="020F0502020204030203" pitchFamily="34" charset="0"/>
              </a:rPr>
              <a:t> </a:t>
            </a:r>
            <a:endParaRPr lang="en-GB" sz="1400" b="0" i="0">
              <a:effectLst/>
              <a:latin typeface="Segoe UI" panose="020B0502040204020203" pitchFamily="34" charset="0"/>
            </a:endParaRPr>
          </a:p>
        </p:txBody>
      </p:sp>
    </p:spTree>
    <p:extLst>
      <p:ext uri="{BB962C8B-B14F-4D97-AF65-F5344CB8AC3E}">
        <p14:creationId xmlns:p14="http://schemas.microsoft.com/office/powerpoint/2010/main" val="434389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B51AE-252F-4958-A1E9-67C57179FF35}"/>
              </a:ext>
            </a:extLst>
          </p:cNvPr>
          <p:cNvSpPr>
            <a:spLocks noGrp="1"/>
          </p:cNvSpPr>
          <p:nvPr>
            <p:ph type="title"/>
          </p:nvPr>
        </p:nvSpPr>
        <p:spPr>
          <a:xfrm>
            <a:off x="841246" y="1093460"/>
            <a:ext cx="11160253" cy="782638"/>
          </a:xfrm>
        </p:spPr>
        <p:txBody>
          <a:bodyPr>
            <a:noAutofit/>
          </a:bodyPr>
          <a:lstStyle/>
          <a:p>
            <a:r>
              <a:rPr lang="en-US" sz="4400" dirty="0" smtClean="0"/>
              <a:t>#</a:t>
            </a:r>
            <a:r>
              <a:rPr lang="en-US" sz="4400" dirty="0" err="1" smtClean="0"/>
              <a:t>LitterLessCampaign</a:t>
            </a:r>
            <a:r>
              <a:rPr lang="en-US" sz="4400" dirty="0" smtClean="0"/>
              <a:t>: </a:t>
            </a:r>
            <a:r>
              <a:rPr lang="en-US" sz="3600" dirty="0"/>
              <a:t>Reduce </a:t>
            </a:r>
            <a:r>
              <a:rPr lang="en-US" sz="3600" dirty="0" smtClean="0"/>
              <a:t>Environmental </a:t>
            </a:r>
            <a:r>
              <a:rPr lang="en-US" sz="3600" dirty="0"/>
              <a:t>Pollution</a:t>
            </a:r>
          </a:p>
        </p:txBody>
      </p:sp>
      <p:sp>
        <p:nvSpPr>
          <p:cNvPr id="5" name="Text Placeholder 4">
            <a:extLst>
              <a:ext uri="{FF2B5EF4-FFF2-40B4-BE49-F238E27FC236}">
                <a16:creationId xmlns:a16="http://schemas.microsoft.com/office/drawing/2014/main" id="{235F389B-861B-485A-AD81-A9172882D97D}"/>
              </a:ext>
            </a:extLst>
          </p:cNvPr>
          <p:cNvSpPr>
            <a:spLocks noGrp="1"/>
          </p:cNvSpPr>
          <p:nvPr>
            <p:ph type="body" sz="quarter" idx="13"/>
          </p:nvPr>
        </p:nvSpPr>
        <p:spPr>
          <a:xfrm>
            <a:off x="841248" y="2060240"/>
            <a:ext cx="5320386" cy="1368760"/>
          </a:xfrm>
        </p:spPr>
        <p:txBody>
          <a:bodyPr>
            <a:normAutofit/>
          </a:bodyPr>
          <a:lstStyle/>
          <a:p>
            <a:r>
              <a:rPr lang="en-US" dirty="0"/>
              <a:t>10 days</a:t>
            </a:r>
            <a:r>
              <a:rPr lang="en-US" dirty="0" smtClean="0"/>
              <a:t>, </a:t>
            </a:r>
            <a:r>
              <a:rPr lang="en-US" dirty="0"/>
              <a:t>7 </a:t>
            </a:r>
            <a:r>
              <a:rPr lang="en-US" dirty="0" smtClean="0"/>
              <a:t>actions.</a:t>
            </a:r>
            <a:endParaRPr lang="en-US" dirty="0"/>
          </a:p>
          <a:p>
            <a:r>
              <a:rPr lang="en-US" dirty="0"/>
              <a:t>From the 18</a:t>
            </a:r>
            <a:r>
              <a:rPr lang="en-US" baseline="30000" dirty="0"/>
              <a:t>th</a:t>
            </a:r>
            <a:r>
              <a:rPr lang="en-US" dirty="0"/>
              <a:t> to the 28</a:t>
            </a:r>
            <a:r>
              <a:rPr lang="en-US" baseline="30000" dirty="0"/>
              <a:t>th</a:t>
            </a:r>
            <a:r>
              <a:rPr lang="en-US" dirty="0"/>
              <a:t> of October</a:t>
            </a:r>
          </a:p>
          <a:p>
            <a:endParaRPr lang="en-US" dirty="0"/>
          </a:p>
        </p:txBody>
      </p:sp>
      <p:sp>
        <p:nvSpPr>
          <p:cNvPr id="3" name="Slide Number Placeholder 2">
            <a:extLst>
              <a:ext uri="{FF2B5EF4-FFF2-40B4-BE49-F238E27FC236}">
                <a16:creationId xmlns:a16="http://schemas.microsoft.com/office/drawing/2014/main" id="{077CBD36-E928-427F-BCF4-3FF2B77D4C0D}"/>
              </a:ext>
            </a:extLst>
          </p:cNvPr>
          <p:cNvSpPr>
            <a:spLocks noGrp="1"/>
          </p:cNvSpPr>
          <p:nvPr>
            <p:ph type="sldNum" sz="quarter" idx="10"/>
          </p:nvPr>
        </p:nvSpPr>
        <p:spPr/>
        <p:txBody>
          <a:bodyPr/>
          <a:lstStyle/>
          <a:p>
            <a:fld id="{D495E168-DA5E-4888-8D8A-92B118324C14}" type="slidenum">
              <a:rPr lang="en-US" smtClean="0"/>
              <a:pPr/>
              <a:t>3</a:t>
            </a:fld>
            <a:endParaRPr lang="en-US"/>
          </a:p>
        </p:txBody>
      </p:sp>
    </p:spTree>
    <p:extLst>
      <p:ext uri="{BB962C8B-B14F-4D97-AF65-F5344CB8AC3E}">
        <p14:creationId xmlns:p14="http://schemas.microsoft.com/office/powerpoint/2010/main" val="2636584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67F786-982D-428B-A58E-40B72FE0CCFD}"/>
              </a:ext>
            </a:extLst>
          </p:cNvPr>
          <p:cNvSpPr>
            <a:spLocks noGrp="1"/>
          </p:cNvSpPr>
          <p:nvPr>
            <p:ph type="sldNum" sz="quarter" idx="10"/>
          </p:nvPr>
        </p:nvSpPr>
        <p:spPr>
          <a:xfrm>
            <a:off x="5821279" y="6118484"/>
            <a:ext cx="549442" cy="365125"/>
          </a:xfrm>
        </p:spPr>
        <p:txBody>
          <a:bodyPr anchor="ctr">
            <a:normAutofit/>
          </a:bodyPr>
          <a:lstStyle/>
          <a:p>
            <a:pPr>
              <a:spcAft>
                <a:spcPts val="600"/>
              </a:spcAft>
            </a:pPr>
            <a:fld id="{D495E168-DA5E-4888-8D8A-92B118324C14}" type="slidenum">
              <a:rPr lang="en-US" noProof="0" smtClean="0"/>
              <a:pPr>
                <a:spcAft>
                  <a:spcPts val="600"/>
                </a:spcAft>
              </a:pPr>
              <a:t>4</a:t>
            </a:fld>
            <a:endParaRPr lang="en-US" noProof="0"/>
          </a:p>
        </p:txBody>
      </p:sp>
      <p:sp>
        <p:nvSpPr>
          <p:cNvPr id="13" name="Title 3">
            <a:extLst>
              <a:ext uri="{FF2B5EF4-FFF2-40B4-BE49-F238E27FC236}">
                <a16:creationId xmlns:a16="http://schemas.microsoft.com/office/drawing/2014/main" id="{DBE3A365-EB90-4431-9E67-F943E2C44888}"/>
              </a:ext>
            </a:extLst>
          </p:cNvPr>
          <p:cNvSpPr>
            <a:spLocks noGrp="1"/>
          </p:cNvSpPr>
          <p:nvPr>
            <p:ph type="title"/>
          </p:nvPr>
        </p:nvSpPr>
        <p:spPr>
          <a:xfrm>
            <a:off x="838200" y="365125"/>
            <a:ext cx="10515600" cy="1325563"/>
          </a:xfrm>
        </p:spPr>
        <p:txBody>
          <a:bodyPr anchor="ctr">
            <a:normAutofit/>
          </a:bodyPr>
          <a:lstStyle/>
          <a:p>
            <a:r>
              <a:rPr lang="en-US"/>
              <a:t>Learning about Nature Around You</a:t>
            </a:r>
          </a:p>
        </p:txBody>
      </p:sp>
      <p:sp>
        <p:nvSpPr>
          <p:cNvPr id="15" name="Text Placeholder 4">
            <a:extLst>
              <a:ext uri="{FF2B5EF4-FFF2-40B4-BE49-F238E27FC236}">
                <a16:creationId xmlns:a16="http://schemas.microsoft.com/office/drawing/2014/main" id="{D93F42AE-F353-40B1-A923-01E29117CC94}"/>
              </a:ext>
            </a:extLst>
          </p:cNvPr>
          <p:cNvSpPr>
            <a:spLocks noGrp="1"/>
          </p:cNvSpPr>
          <p:nvPr>
            <p:ph sz="half" idx="2"/>
          </p:nvPr>
        </p:nvSpPr>
        <p:spPr>
          <a:xfrm>
            <a:off x="5943600" y="1825625"/>
            <a:ext cx="6019800" cy="4292859"/>
          </a:xfrm>
        </p:spPr>
        <p:txBody>
          <a:bodyPr>
            <a:normAutofit/>
          </a:bodyPr>
          <a:lstStyle/>
          <a:p>
            <a:pPr marL="342900" lvl="0" indent="-342900">
              <a:buFont typeface="+mj-lt"/>
              <a:buAutoNum type="arabicParenR"/>
            </a:pPr>
            <a:r>
              <a:rPr lang="en-GB" sz="1800" u="none" strike="noStrike" dirty="0">
                <a:effectLst/>
                <a:latin typeface="Lato" panose="020F0502020204030203" pitchFamily="34" charset="0"/>
                <a:ea typeface="Lato" panose="020F0502020204030203" pitchFamily="34" charset="0"/>
                <a:cs typeface="Lato" panose="020F0502020204030203" pitchFamily="34" charset="0"/>
              </a:rPr>
              <a:t>Please fill-in our surveys on Pollution at the </a:t>
            </a:r>
            <a:r>
              <a:rPr lang="en-GB" sz="1800" u="none" strike="noStrike" dirty="0">
                <a:effectLst/>
                <a:latin typeface="Lato" panose="020F0502020204030203" pitchFamily="34" charset="0"/>
                <a:ea typeface="Lato" panose="020F0502020204030203" pitchFamily="34" charset="0"/>
                <a:cs typeface="Lato" panose="020F0502020204030203" pitchFamily="34" charset="0"/>
                <a:hlinkClick r:id="rId2">
                  <a:extLst>
                    <a:ext uri="{A12FA001-AC4F-418D-AE19-62706E023703}">
                      <ahyp:hlinkClr xmlns:ahyp="http://schemas.microsoft.com/office/drawing/2018/hyperlinkcolor" xmlns="" val="tx"/>
                    </a:ext>
                  </a:extLst>
                </a:hlinkClick>
              </a:rPr>
              <a:t>start</a:t>
            </a:r>
            <a:r>
              <a:rPr lang="en-GB" sz="1800" u="none" strike="noStrike" dirty="0">
                <a:effectLst/>
                <a:latin typeface="Lato" panose="020F0502020204030203" pitchFamily="34" charset="0"/>
                <a:ea typeface="Lato" panose="020F0502020204030203" pitchFamily="34" charset="0"/>
                <a:cs typeface="Lato" panose="020F0502020204030203" pitchFamily="34" charset="0"/>
              </a:rPr>
              <a:t> and at the end of the campaign and receive a certificate from the Foundation for Environmental education</a:t>
            </a:r>
            <a:endParaRPr lang="en-GB" sz="1800" dirty="0">
              <a:effectLst/>
              <a:latin typeface="Lato" panose="020F0502020204030203" pitchFamily="34" charset="0"/>
              <a:ea typeface="Lato" panose="020F0502020204030203" pitchFamily="34" charset="0"/>
              <a:cs typeface="Lato" panose="020F0502020204030203" pitchFamily="34" charset="0"/>
            </a:endParaRPr>
          </a:p>
          <a:p>
            <a:pPr marL="342900" lvl="0" indent="-342900">
              <a:buFont typeface="+mj-lt"/>
              <a:buAutoNum type="arabicParenR"/>
            </a:pPr>
            <a:r>
              <a:rPr lang="en-GB" sz="1800" u="none" strike="noStrike" dirty="0">
                <a:effectLst/>
                <a:latin typeface="Lato" panose="020F0502020204030203" pitchFamily="34" charset="0"/>
                <a:ea typeface="Lato" panose="020F0502020204030203" pitchFamily="34" charset="0"/>
                <a:cs typeface="Lato" panose="020F0502020204030203" pitchFamily="34" charset="0"/>
              </a:rPr>
              <a:t>Take a moment to watch this video: </a:t>
            </a:r>
            <a:r>
              <a:rPr lang="en-GB" sz="1800" u="none" strike="noStrike" dirty="0">
                <a:effectLst/>
                <a:latin typeface="Lato" panose="020F0502020204030203" pitchFamily="34" charset="0"/>
                <a:ea typeface="Lato" panose="020F0502020204030203" pitchFamily="34" charset="0"/>
                <a:cs typeface="Lato" panose="020F0502020204030203" pitchFamily="34" charset="0"/>
                <a:hlinkClick r:id="rId3">
                  <a:extLst>
                    <a:ext uri="{A12FA001-AC4F-418D-AE19-62706E023703}">
                      <ahyp:hlinkClr xmlns:ahyp="http://schemas.microsoft.com/office/drawing/2018/hyperlinkcolor" xmlns="" val="tx"/>
                    </a:ext>
                  </a:extLst>
                </a:hlinkClick>
              </a:rPr>
              <a:t>Planet Earth: A Celebration - a message from Sir David Attenborough | BBC Earth - YouTube</a:t>
            </a:r>
            <a:r>
              <a:rPr lang="en-GB" sz="1800" u="none" strike="noStrike" dirty="0">
                <a:effectLst/>
                <a:latin typeface="Lato" panose="020F0502020204030203" pitchFamily="34" charset="0"/>
                <a:ea typeface="Lato" panose="020F0502020204030203" pitchFamily="34" charset="0"/>
                <a:cs typeface="Lato" panose="020F0502020204030203" pitchFamily="34" charset="0"/>
              </a:rPr>
              <a:t> </a:t>
            </a:r>
            <a:endParaRPr lang="en-GB" sz="1800" dirty="0">
              <a:effectLst/>
              <a:latin typeface="Lato" panose="020F0502020204030203" pitchFamily="34" charset="0"/>
              <a:ea typeface="Lato" panose="020F0502020204030203" pitchFamily="34" charset="0"/>
              <a:cs typeface="Lato" panose="020F0502020204030203" pitchFamily="34" charset="0"/>
            </a:endParaRPr>
          </a:p>
          <a:p>
            <a:pPr marL="342900" lvl="0" indent="-342900">
              <a:buFont typeface="+mj-lt"/>
              <a:buAutoNum type="arabicParenR"/>
            </a:pPr>
            <a:r>
              <a:rPr lang="en-GB" sz="1800" u="none" strike="noStrike" dirty="0">
                <a:effectLst/>
                <a:latin typeface="Lato" panose="020F0502020204030203" pitchFamily="34" charset="0"/>
                <a:ea typeface="Lato" panose="020F0502020204030203" pitchFamily="34" charset="0"/>
                <a:cs typeface="Lato" panose="020F0502020204030203" pitchFamily="34" charset="0"/>
              </a:rPr>
              <a:t>Ask yourself, how do you feel as you watch the video? </a:t>
            </a:r>
            <a:endParaRPr lang="en-GB" sz="1800" dirty="0">
              <a:effectLst/>
              <a:latin typeface="Lato" panose="020F0502020204030203" pitchFamily="34" charset="0"/>
              <a:ea typeface="Lato" panose="020F0502020204030203" pitchFamily="34" charset="0"/>
              <a:cs typeface="Lato" panose="020F0502020204030203" pitchFamily="34" charset="0"/>
            </a:endParaRPr>
          </a:p>
          <a:p>
            <a:pPr marL="342900" lvl="0" indent="-342900">
              <a:buFont typeface="+mj-lt"/>
              <a:buAutoNum type="arabicParenR"/>
            </a:pPr>
            <a:r>
              <a:rPr lang="en-GB" sz="1800" u="none" strike="noStrike" dirty="0">
                <a:effectLst/>
                <a:latin typeface="Lato" panose="020F0502020204030203" pitchFamily="34" charset="0"/>
                <a:ea typeface="Lato" panose="020F0502020204030203" pitchFamily="34" charset="0"/>
                <a:cs typeface="Lato" panose="020F0502020204030203" pitchFamily="34" charset="0"/>
              </a:rPr>
              <a:t>Take a 10-minute walk anywhere outside. Take your time and engage each of your senses one by one. What do you see, smell, and hear? What is one thing you are thankful about what you just observed? Can you think of reasons why nature does not produce any waste?  </a:t>
            </a:r>
            <a:endParaRPr lang="en-GB" sz="1800" dirty="0">
              <a:effectLst/>
              <a:latin typeface="Lato" panose="020F0502020204030203" pitchFamily="34" charset="0"/>
              <a:ea typeface="Lato" panose="020F0502020204030203" pitchFamily="34" charset="0"/>
              <a:cs typeface="Lato" panose="020F0502020204030203" pitchFamily="34" charset="0"/>
            </a:endParaRPr>
          </a:p>
          <a:p>
            <a:pPr marL="342900" lvl="0" indent="-342900">
              <a:buFont typeface="+mj-lt"/>
              <a:buAutoNum type="arabicParenR"/>
            </a:pPr>
            <a:r>
              <a:rPr lang="en-GB" sz="1800" u="none" strike="noStrike" dirty="0">
                <a:effectLst/>
                <a:latin typeface="Lato" panose="020F0502020204030203" pitchFamily="34" charset="0"/>
                <a:ea typeface="Lato" panose="020F0502020204030203" pitchFamily="34" charset="0"/>
                <a:cs typeface="Lato" panose="020F0502020204030203" pitchFamily="34" charset="0"/>
              </a:rPr>
              <a:t>Share your thoughts </a:t>
            </a:r>
            <a:r>
              <a:rPr lang="en-GB" sz="1800" u="none" strike="noStrike" dirty="0" smtClean="0">
                <a:effectLst/>
                <a:latin typeface="Lato" panose="020F0502020204030203" pitchFamily="34" charset="0"/>
                <a:ea typeface="Lato" panose="020F0502020204030203" pitchFamily="34" charset="0"/>
                <a:cs typeface="Lato" panose="020F0502020204030203" pitchFamily="34" charset="0"/>
              </a:rPr>
              <a:t>on FB/Twitter/ Instagram </a:t>
            </a:r>
            <a:r>
              <a:rPr lang="en-GB" sz="1800" u="none" strike="noStrike" dirty="0">
                <a:effectLst/>
                <a:latin typeface="Lato" panose="020F0502020204030203" pitchFamily="34" charset="0"/>
                <a:ea typeface="Lato" panose="020F0502020204030203" pitchFamily="34" charset="0"/>
                <a:cs typeface="Lato" panose="020F0502020204030203" pitchFamily="34" charset="0"/>
              </a:rPr>
              <a:t>with the hashtag #</a:t>
            </a:r>
            <a:r>
              <a:rPr lang="en-GB" sz="1800" u="none" strike="noStrike" dirty="0" err="1" smtClean="0">
                <a:effectLst/>
                <a:latin typeface="Lato" panose="020F0502020204030203" pitchFamily="34" charset="0"/>
                <a:ea typeface="Lato" panose="020F0502020204030203" pitchFamily="34" charset="0"/>
                <a:cs typeface="Lato" panose="020F0502020204030203" pitchFamily="34" charset="0"/>
              </a:rPr>
              <a:t>litterlesscampaign</a:t>
            </a:r>
            <a:r>
              <a:rPr lang="en-GB" sz="1800" u="none" strike="noStrike" dirty="0" smtClean="0">
                <a:effectLst/>
                <a:latin typeface="Lato" panose="020F0502020204030203" pitchFamily="34" charset="0"/>
                <a:ea typeface="Lato" panose="020F0502020204030203" pitchFamily="34" charset="0"/>
                <a:cs typeface="Lato" panose="020F0502020204030203" pitchFamily="34" charset="0"/>
              </a:rPr>
              <a:t> and </a:t>
            </a:r>
            <a:r>
              <a:rPr lang="en-GB" sz="1800" dirty="0" smtClean="0">
                <a:latin typeface="Lato" panose="020F0502020204030203" pitchFamily="34" charset="0"/>
                <a:ea typeface="Lato" panose="020F0502020204030203" pitchFamily="34" charset="0"/>
                <a:cs typeface="Lato" panose="020F0502020204030203" pitchFamily="34" charset="0"/>
              </a:rPr>
              <a:t>@ </a:t>
            </a:r>
            <a:r>
              <a:rPr lang="en-GB" sz="1800" u="none" strike="noStrike" dirty="0" smtClean="0">
                <a:effectLst/>
                <a:latin typeface="Lato" panose="020F0502020204030203" pitchFamily="34" charset="0"/>
                <a:ea typeface="Lato" panose="020F0502020204030203" pitchFamily="34" charset="0"/>
                <a:cs typeface="Lato" panose="020F0502020204030203" pitchFamily="34" charset="0"/>
              </a:rPr>
              <a:t>Eco-Schools England. </a:t>
            </a:r>
            <a:endParaRPr lang="en-GB" sz="1800" u="none" strike="noStrike" dirty="0">
              <a:effectLst/>
              <a:latin typeface="Lato" panose="020F0502020204030203" pitchFamily="34" charset="0"/>
              <a:ea typeface="Lato" panose="020F0502020204030203" pitchFamily="34" charset="0"/>
              <a:cs typeface="Lato" panose="020F0502020204030203" pitchFamily="34" charset="0"/>
            </a:endParaRPr>
          </a:p>
        </p:txBody>
      </p:sp>
      <p:pic>
        <p:nvPicPr>
          <p:cNvPr id="10" name="Picture 9" descr="A picture containing graphical user interface&#10;&#10;Description automatically generated">
            <a:extLst>
              <a:ext uri="{FF2B5EF4-FFF2-40B4-BE49-F238E27FC236}">
                <a16:creationId xmlns:a16="http://schemas.microsoft.com/office/drawing/2014/main" id="{A28EECEA-2674-433E-A755-E4E7E37EA4D1}"/>
              </a:ext>
            </a:extLst>
          </p:cNvPr>
          <p:cNvPicPr>
            <a:picLocks noChangeAspect="1"/>
          </p:cNvPicPr>
          <p:nvPr/>
        </p:nvPicPr>
        <p:blipFill>
          <a:blip r:embed="rId4"/>
          <a:stretch>
            <a:fillRect/>
          </a:stretch>
        </p:blipFill>
        <p:spPr>
          <a:xfrm>
            <a:off x="844583" y="1825625"/>
            <a:ext cx="4565617" cy="4565617"/>
          </a:xfrm>
          <a:prstGeom prst="rect">
            <a:avLst/>
          </a:prstGeom>
        </p:spPr>
      </p:pic>
    </p:spTree>
    <p:extLst>
      <p:ext uri="{BB962C8B-B14F-4D97-AF65-F5344CB8AC3E}">
        <p14:creationId xmlns:p14="http://schemas.microsoft.com/office/powerpoint/2010/main" val="1066147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1628BE-3127-4DDE-9D5C-F8EC95BA7B9B}"/>
              </a:ext>
            </a:extLst>
          </p:cNvPr>
          <p:cNvSpPr>
            <a:spLocks noGrp="1"/>
          </p:cNvSpPr>
          <p:nvPr>
            <p:ph type="sldNum" sz="quarter" idx="10"/>
          </p:nvPr>
        </p:nvSpPr>
        <p:spPr>
          <a:xfrm>
            <a:off x="5821279" y="6118484"/>
            <a:ext cx="549442" cy="365125"/>
          </a:xfrm>
        </p:spPr>
        <p:txBody>
          <a:bodyPr anchor="ctr">
            <a:normAutofit/>
          </a:bodyPr>
          <a:lstStyle/>
          <a:p>
            <a:pPr>
              <a:spcAft>
                <a:spcPts val="600"/>
              </a:spcAft>
            </a:pPr>
            <a:fld id="{D495E168-DA5E-4888-8D8A-92B118324C14}" type="slidenum">
              <a:rPr lang="en-US" noProof="0" smtClean="0"/>
              <a:pPr>
                <a:spcAft>
                  <a:spcPts val="600"/>
                </a:spcAft>
              </a:pPr>
              <a:t>5</a:t>
            </a:fld>
            <a:endParaRPr lang="en-US" noProof="0"/>
          </a:p>
        </p:txBody>
      </p:sp>
      <p:sp>
        <p:nvSpPr>
          <p:cNvPr id="4" name="Title 3">
            <a:extLst>
              <a:ext uri="{FF2B5EF4-FFF2-40B4-BE49-F238E27FC236}">
                <a16:creationId xmlns:a16="http://schemas.microsoft.com/office/drawing/2014/main" id="{CF4DCA83-6482-4701-A1C4-6C1DBF82D073}"/>
              </a:ext>
            </a:extLst>
          </p:cNvPr>
          <p:cNvSpPr>
            <a:spLocks noGrp="1"/>
          </p:cNvSpPr>
          <p:nvPr>
            <p:ph type="title"/>
          </p:nvPr>
        </p:nvSpPr>
        <p:spPr>
          <a:xfrm>
            <a:off x="838200" y="365125"/>
            <a:ext cx="10515600" cy="1325563"/>
          </a:xfrm>
        </p:spPr>
        <p:txBody>
          <a:bodyPr anchor="ctr">
            <a:normAutofit/>
          </a:bodyPr>
          <a:lstStyle/>
          <a:p>
            <a:r>
              <a:rPr lang="en-GB"/>
              <a:t>Caught in plastic</a:t>
            </a:r>
          </a:p>
        </p:txBody>
      </p:sp>
      <p:sp>
        <p:nvSpPr>
          <p:cNvPr id="5" name="Text Placeholder 4">
            <a:extLst>
              <a:ext uri="{FF2B5EF4-FFF2-40B4-BE49-F238E27FC236}">
                <a16:creationId xmlns:a16="http://schemas.microsoft.com/office/drawing/2014/main" id="{BC857E84-5748-47C3-959E-66526CD39FC0}"/>
              </a:ext>
            </a:extLst>
          </p:cNvPr>
          <p:cNvSpPr>
            <a:spLocks noGrp="1"/>
          </p:cNvSpPr>
          <p:nvPr>
            <p:ph sz="half" idx="2"/>
          </p:nvPr>
        </p:nvSpPr>
        <p:spPr>
          <a:xfrm>
            <a:off x="5994400" y="1690688"/>
            <a:ext cx="5725160" cy="4774506"/>
          </a:xfrm>
        </p:spPr>
        <p:txBody>
          <a:bodyPr>
            <a:normAutofit/>
          </a:bodyPr>
          <a:lstStyle/>
          <a:p>
            <a:r>
              <a:rPr lang="en-GB" sz="1800" dirty="0">
                <a:effectLst/>
                <a:latin typeface="Lato" panose="020F0502020204030203" pitchFamily="34" charset="0"/>
                <a:ea typeface="Lato" panose="020F0502020204030203" pitchFamily="34" charset="0"/>
                <a:cs typeface="Lato" panose="020F0502020204030203" pitchFamily="34" charset="0"/>
              </a:rPr>
              <a:t>1) Together with a friend or family member, watch this short video about plastic pollution: </a:t>
            </a:r>
            <a:r>
              <a:rPr lang="en-GB" sz="1800" u="sng" dirty="0">
                <a:effectLst/>
                <a:latin typeface="Lato" panose="020F0502020204030203" pitchFamily="34" charset="0"/>
                <a:ea typeface="Lato" panose="020F0502020204030203" pitchFamily="34" charset="0"/>
                <a:cs typeface="Lato" panose="020F0502020204030203" pitchFamily="34" charset="0"/>
                <a:hlinkClick r:id="rId2">
                  <a:extLst>
                    <a:ext uri="{A12FA001-AC4F-418D-AE19-62706E023703}">
                      <ahyp:hlinkClr xmlns:ahyp="http://schemas.microsoft.com/office/drawing/2018/hyperlinkcolor" xmlns="" val="tx"/>
                    </a:ext>
                  </a:extLst>
                </a:hlinkClick>
              </a:rPr>
              <a:t>https://youtu.be/IA9O9YUbQew</a:t>
            </a:r>
            <a:r>
              <a:rPr lang="en-GB" sz="1800" dirty="0">
                <a:effectLst/>
                <a:latin typeface="Lato" panose="020F0502020204030203" pitchFamily="34" charset="0"/>
                <a:ea typeface="Lato" panose="020F0502020204030203" pitchFamily="34" charset="0"/>
                <a:cs typeface="Lato" panose="020F0502020204030203" pitchFamily="34" charset="0"/>
              </a:rPr>
              <a:t>  </a:t>
            </a:r>
          </a:p>
          <a:p>
            <a:r>
              <a:rPr lang="en-GB" sz="1800" dirty="0">
                <a:effectLst/>
                <a:latin typeface="Lato" panose="020F0502020204030203" pitchFamily="34" charset="0"/>
                <a:ea typeface="Lato" panose="020F0502020204030203" pitchFamily="34" charset="0"/>
                <a:cs typeface="Lato" panose="020F0502020204030203" pitchFamily="34" charset="0"/>
              </a:rPr>
              <a:t>2) What emotions are you feeling as you watch the video? What emotions do you think an animal, such as a dolphin, turtle, or seabird experience if it swallows a bottle cap or is caught in a plastic bag? </a:t>
            </a:r>
          </a:p>
          <a:p>
            <a:r>
              <a:rPr lang="en-GB" sz="1800" dirty="0">
                <a:effectLst/>
                <a:latin typeface="Lato" panose="020F0502020204030203" pitchFamily="34" charset="0"/>
                <a:ea typeface="Lato" panose="020F0502020204030203" pitchFamily="34" charset="0"/>
                <a:cs typeface="Lato" panose="020F0502020204030203" pitchFamily="34" charset="0"/>
              </a:rPr>
              <a:t>3) What can we do to reduce the suffering of the animals? For some ideas, you can watch this video: </a:t>
            </a:r>
            <a:r>
              <a:rPr lang="en-GB" sz="1800" u="sng" dirty="0">
                <a:effectLst/>
                <a:latin typeface="Lato" panose="020F0502020204030203" pitchFamily="34" charset="0"/>
                <a:ea typeface="Lato" panose="020F0502020204030203" pitchFamily="34" charset="0"/>
                <a:cs typeface="Lato" panose="020F0502020204030203" pitchFamily="34" charset="0"/>
                <a:hlinkClick r:id="rId3">
                  <a:extLst>
                    <a:ext uri="{A12FA001-AC4F-418D-AE19-62706E023703}">
                      <ahyp:hlinkClr xmlns:ahyp="http://schemas.microsoft.com/office/drawing/2018/hyperlinkcolor" xmlns="" val="tx"/>
                    </a:ext>
                  </a:extLst>
                </a:hlinkClick>
              </a:rPr>
              <a:t>https://www.youtube.com/watch?v=hKFV9IquMXA</a:t>
            </a:r>
            <a:r>
              <a:rPr lang="en-GB" sz="1800" dirty="0">
                <a:effectLst/>
                <a:latin typeface="Lato" panose="020F0502020204030203" pitchFamily="34" charset="0"/>
                <a:ea typeface="Lato" panose="020F0502020204030203" pitchFamily="34" charset="0"/>
                <a:cs typeface="Lato" panose="020F0502020204030203" pitchFamily="34" charset="0"/>
              </a:rPr>
              <a:t>  </a:t>
            </a:r>
          </a:p>
          <a:p>
            <a:r>
              <a:rPr lang="en-GB" sz="1800" dirty="0">
                <a:effectLst/>
                <a:latin typeface="Lato" panose="020F0502020204030203" pitchFamily="34" charset="0"/>
                <a:ea typeface="Lato" panose="020F0502020204030203" pitchFamily="34" charset="0"/>
                <a:cs typeface="Lato" panose="020F0502020204030203" pitchFamily="34" charset="0"/>
              </a:rPr>
              <a:t>4) </a:t>
            </a:r>
            <a:r>
              <a:rPr lang="en-GB" sz="1800" dirty="0" smtClean="0">
                <a:latin typeface="Lato" panose="020F0502020204030203" pitchFamily="34" charset="0"/>
                <a:ea typeface="Lato" panose="020F0502020204030203" pitchFamily="34" charset="0"/>
                <a:cs typeface="Lato" panose="020F0502020204030203" pitchFamily="34" charset="0"/>
              </a:rPr>
              <a:t>Share </a:t>
            </a:r>
            <a:r>
              <a:rPr lang="en-GB" sz="1800" dirty="0">
                <a:latin typeface="Lato" panose="020F0502020204030203" pitchFamily="34" charset="0"/>
                <a:ea typeface="Lato" panose="020F0502020204030203" pitchFamily="34" charset="0"/>
                <a:cs typeface="Lato" panose="020F0502020204030203" pitchFamily="34" charset="0"/>
              </a:rPr>
              <a:t>your thoughts on FB/Twitter/ Instagram with the hashtag #</a:t>
            </a:r>
            <a:r>
              <a:rPr lang="en-GB" sz="1800" dirty="0" err="1">
                <a:latin typeface="Lato" panose="020F0502020204030203" pitchFamily="34" charset="0"/>
                <a:ea typeface="Lato" panose="020F0502020204030203" pitchFamily="34" charset="0"/>
                <a:cs typeface="Lato" panose="020F0502020204030203" pitchFamily="34" charset="0"/>
              </a:rPr>
              <a:t>litterlesscampaign</a:t>
            </a:r>
            <a:r>
              <a:rPr lang="en-GB" sz="1800" dirty="0">
                <a:latin typeface="Lato" panose="020F0502020204030203" pitchFamily="34" charset="0"/>
                <a:ea typeface="Lato" panose="020F0502020204030203" pitchFamily="34" charset="0"/>
                <a:cs typeface="Lato" panose="020F0502020204030203" pitchFamily="34" charset="0"/>
              </a:rPr>
              <a:t> and </a:t>
            </a:r>
            <a:r>
              <a:rPr lang="en-GB" sz="1800" dirty="0" smtClean="0">
                <a:latin typeface="Lato" panose="020F0502020204030203" pitchFamily="34" charset="0"/>
                <a:ea typeface="Lato" panose="020F0502020204030203" pitchFamily="34" charset="0"/>
                <a:cs typeface="Lato" panose="020F0502020204030203" pitchFamily="34" charset="0"/>
              </a:rPr>
              <a:t>@ Eco-Schools England, </a:t>
            </a:r>
            <a:r>
              <a:rPr lang="en-GB" sz="1800" dirty="0">
                <a:effectLst/>
                <a:latin typeface="Lato" panose="020F0502020204030203" pitchFamily="34" charset="0"/>
                <a:ea typeface="Lato" panose="020F0502020204030203" pitchFamily="34" charset="0"/>
                <a:cs typeface="Lato" panose="020F0502020204030203" pitchFamily="34" charset="0"/>
              </a:rPr>
              <a:t>make a commitment to reduce your use of plastic (For example: “I will try to avoid wrapping my lunch in a plastic bag”).</a:t>
            </a:r>
          </a:p>
          <a:p>
            <a:endParaRPr lang="en-GB" sz="1500" dirty="0">
              <a:latin typeface="Lato" panose="020F0502020204030203" pitchFamily="34" charset="0"/>
              <a:ea typeface="Lato" panose="020F0502020204030203" pitchFamily="34" charset="0"/>
              <a:cs typeface="Lato" panose="020F0502020204030203" pitchFamily="34" charset="0"/>
            </a:endParaRPr>
          </a:p>
        </p:txBody>
      </p:sp>
      <p:pic>
        <p:nvPicPr>
          <p:cNvPr id="9" name="Content Placeholder 8" descr="A picture containing text, person&#10;&#10;Description automatically generated">
            <a:extLst>
              <a:ext uri="{FF2B5EF4-FFF2-40B4-BE49-F238E27FC236}">
                <a16:creationId xmlns:a16="http://schemas.microsoft.com/office/drawing/2014/main" id="{B93CAF04-38FF-439A-A52B-DE24398F2004}"/>
              </a:ext>
            </a:extLst>
          </p:cNvPr>
          <p:cNvPicPr>
            <a:picLocks noGrp="1" noChangeAspect="1"/>
          </p:cNvPicPr>
          <p:nvPr>
            <p:ph sz="half" idx="1"/>
          </p:nvPr>
        </p:nvPicPr>
        <p:blipFill>
          <a:blip r:embed="rId4"/>
          <a:stretch>
            <a:fillRect/>
          </a:stretch>
        </p:blipFill>
        <p:spPr>
          <a:xfrm>
            <a:off x="963771" y="1825625"/>
            <a:ext cx="4351338" cy="4351338"/>
          </a:xfrm>
        </p:spPr>
      </p:pic>
    </p:spTree>
    <p:extLst>
      <p:ext uri="{BB962C8B-B14F-4D97-AF65-F5344CB8AC3E}">
        <p14:creationId xmlns:p14="http://schemas.microsoft.com/office/powerpoint/2010/main" val="1036669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1628BE-3127-4DDE-9D5C-F8EC95BA7B9B}"/>
              </a:ext>
            </a:extLst>
          </p:cNvPr>
          <p:cNvSpPr>
            <a:spLocks noGrp="1"/>
          </p:cNvSpPr>
          <p:nvPr>
            <p:ph type="sldNum" sz="quarter" idx="10"/>
          </p:nvPr>
        </p:nvSpPr>
        <p:spPr>
          <a:xfrm>
            <a:off x="5821279" y="6118484"/>
            <a:ext cx="549442" cy="365125"/>
          </a:xfrm>
        </p:spPr>
        <p:txBody>
          <a:bodyPr anchor="ctr">
            <a:normAutofit/>
          </a:bodyPr>
          <a:lstStyle/>
          <a:p>
            <a:pPr>
              <a:spcAft>
                <a:spcPts val="600"/>
              </a:spcAft>
            </a:pPr>
            <a:fld id="{D495E168-DA5E-4888-8D8A-92B118324C14}" type="slidenum">
              <a:rPr lang="en-US" noProof="0" smtClean="0"/>
              <a:pPr>
                <a:spcAft>
                  <a:spcPts val="600"/>
                </a:spcAft>
              </a:pPr>
              <a:t>6</a:t>
            </a:fld>
            <a:endParaRPr lang="en-US" noProof="0"/>
          </a:p>
        </p:txBody>
      </p:sp>
      <p:sp>
        <p:nvSpPr>
          <p:cNvPr id="4" name="Title 3">
            <a:extLst>
              <a:ext uri="{FF2B5EF4-FFF2-40B4-BE49-F238E27FC236}">
                <a16:creationId xmlns:a16="http://schemas.microsoft.com/office/drawing/2014/main" id="{CF4DCA83-6482-4701-A1C4-6C1DBF82D073}"/>
              </a:ext>
            </a:extLst>
          </p:cNvPr>
          <p:cNvSpPr>
            <a:spLocks noGrp="1"/>
          </p:cNvSpPr>
          <p:nvPr>
            <p:ph type="title"/>
          </p:nvPr>
        </p:nvSpPr>
        <p:spPr>
          <a:xfrm>
            <a:off x="838200" y="365125"/>
            <a:ext cx="10515600" cy="1325563"/>
          </a:xfrm>
        </p:spPr>
        <p:txBody>
          <a:bodyPr anchor="ctr">
            <a:normAutofit/>
          </a:bodyPr>
          <a:lstStyle/>
          <a:p>
            <a:r>
              <a:rPr lang="en-GB"/>
              <a:t>Invisible pollutants</a:t>
            </a:r>
          </a:p>
        </p:txBody>
      </p:sp>
      <p:sp>
        <p:nvSpPr>
          <p:cNvPr id="5" name="Text Placeholder 4">
            <a:extLst>
              <a:ext uri="{FF2B5EF4-FFF2-40B4-BE49-F238E27FC236}">
                <a16:creationId xmlns:a16="http://schemas.microsoft.com/office/drawing/2014/main" id="{BC857E84-5748-47C3-959E-66526CD39FC0}"/>
              </a:ext>
            </a:extLst>
          </p:cNvPr>
          <p:cNvSpPr>
            <a:spLocks noGrp="1"/>
          </p:cNvSpPr>
          <p:nvPr>
            <p:ph sz="half" idx="2"/>
          </p:nvPr>
        </p:nvSpPr>
        <p:spPr>
          <a:xfrm>
            <a:off x="6096000" y="1528128"/>
            <a:ext cx="5394960" cy="4486275"/>
          </a:xfrm>
        </p:spPr>
        <p:txBody>
          <a:bodyPr>
            <a:normAutofit fontScale="92500"/>
          </a:bodyPr>
          <a:lstStyle/>
          <a:p>
            <a:r>
              <a:rPr lang="en-GB" sz="1600" dirty="0">
                <a:effectLst/>
                <a:latin typeface="Lato" panose="020F0502020204030203" pitchFamily="34" charset="0"/>
                <a:ea typeface="Lato" panose="020F0502020204030203" pitchFamily="34" charset="0"/>
                <a:cs typeface="Lato" panose="020F0502020204030203" pitchFamily="34" charset="0"/>
              </a:rPr>
              <a:t>Not all types of pollutants can be smelled or are visible to our eyes. We tend to use many products that contain chemicals that evaporate into the air or are washed into our sewage systems posing a risk to </a:t>
            </a:r>
            <a:r>
              <a:rPr lang="en-GB" sz="1600" u="sng" dirty="0">
                <a:effectLst/>
                <a:latin typeface="Lato" panose="020F0502020204030203" pitchFamily="34" charset="0"/>
                <a:ea typeface="Lato" panose="020F0502020204030203" pitchFamily="34" charset="0"/>
                <a:cs typeface="Lato" panose="020F0502020204030203" pitchFamily="34" charset="0"/>
              </a:rPr>
              <a:t>all living residents of the planet which includes us,</a:t>
            </a:r>
            <a:r>
              <a:rPr lang="en-GB" sz="1600" dirty="0">
                <a:effectLst/>
                <a:latin typeface="Lato" panose="020F0502020204030203" pitchFamily="34" charset="0"/>
                <a:ea typeface="Lato" panose="020F0502020204030203" pitchFamily="34" charset="0"/>
                <a:cs typeface="Lato" panose="020F0502020204030203" pitchFamily="34" charset="0"/>
              </a:rPr>
              <a:t> humans, </a:t>
            </a:r>
            <a:r>
              <a:rPr lang="en-GB" sz="1600" u="sng" dirty="0">
                <a:effectLst/>
                <a:latin typeface="Lato" panose="020F0502020204030203" pitchFamily="34" charset="0"/>
                <a:ea typeface="Lato" panose="020F0502020204030203" pitchFamily="34" charset="0"/>
                <a:cs typeface="Lato" panose="020F0502020204030203" pitchFamily="34" charset="0"/>
              </a:rPr>
              <a:t>as well as</a:t>
            </a:r>
            <a:r>
              <a:rPr lang="en-GB" sz="1600" dirty="0">
                <a:effectLst/>
                <a:latin typeface="Lato" panose="020F0502020204030203" pitchFamily="34" charset="0"/>
                <a:ea typeface="Lato" panose="020F0502020204030203" pitchFamily="34" charset="0"/>
                <a:cs typeface="Lato" panose="020F0502020204030203" pitchFamily="34" charset="0"/>
              </a:rPr>
              <a:t> animals, and plants. </a:t>
            </a:r>
          </a:p>
          <a:p>
            <a:r>
              <a:rPr lang="en-GB" sz="1600" dirty="0">
                <a:effectLst/>
                <a:latin typeface="Lato" panose="020F0502020204030203" pitchFamily="34" charset="0"/>
                <a:ea typeface="Lato" panose="020F0502020204030203" pitchFamily="34" charset="0"/>
                <a:cs typeface="Lato" panose="020F0502020204030203" pitchFamily="34" charset="0"/>
              </a:rPr>
              <a:t>1) Watch this video if you want to know more about invisible pollutants: </a:t>
            </a:r>
            <a:r>
              <a:rPr lang="en-GB" sz="1600" u="sng" dirty="0">
                <a:effectLst/>
                <a:latin typeface="Lato" panose="020F0502020204030203" pitchFamily="34" charset="0"/>
                <a:ea typeface="Lato" panose="020F0502020204030203" pitchFamily="34" charset="0"/>
                <a:cs typeface="Lato" panose="020F0502020204030203" pitchFamily="34" charset="0"/>
                <a:hlinkClick r:id="rId2">
                  <a:extLst>
                    <a:ext uri="{A12FA001-AC4F-418D-AE19-62706E023703}">
                      <ahyp:hlinkClr xmlns:ahyp="http://schemas.microsoft.com/office/drawing/2018/hyperlinkcolor" xmlns="" val="tx"/>
                    </a:ext>
                  </a:extLst>
                </a:hlinkClick>
              </a:rPr>
              <a:t>How to claim your right for a life free from chemicals - YouTube</a:t>
            </a:r>
            <a:r>
              <a:rPr lang="en-GB" sz="1600" dirty="0">
                <a:effectLst/>
                <a:latin typeface="Lato" panose="020F0502020204030203" pitchFamily="34" charset="0"/>
                <a:ea typeface="Lato" panose="020F0502020204030203" pitchFamily="34" charset="0"/>
                <a:cs typeface="Lato" panose="020F0502020204030203" pitchFamily="34" charset="0"/>
              </a:rPr>
              <a:t>.</a:t>
            </a:r>
          </a:p>
          <a:p>
            <a:r>
              <a:rPr lang="en-GB" sz="1600" dirty="0">
                <a:effectLst/>
                <a:latin typeface="Lato" panose="020F0502020204030203" pitchFamily="34" charset="0"/>
                <a:ea typeface="Lato" panose="020F0502020204030203" pitchFamily="34" charset="0"/>
                <a:cs typeface="Lato" panose="020F0502020204030203" pitchFamily="34" charset="0"/>
              </a:rPr>
              <a:t>2) Can you find five products in your home that contain toxins or chemicals that can be harmful for humans, animals, and plants? Which labels indicate that these products can be harmful? How do these chemicals find their way to nature?  </a:t>
            </a:r>
          </a:p>
          <a:p>
            <a:r>
              <a:rPr lang="en-GB" sz="1600" dirty="0">
                <a:effectLst/>
                <a:latin typeface="Lato" panose="020F0502020204030203" pitchFamily="34" charset="0"/>
                <a:ea typeface="Lato" panose="020F0502020204030203" pitchFamily="34" charset="0"/>
                <a:cs typeface="Lato" panose="020F0502020204030203" pitchFamily="34" charset="0"/>
              </a:rPr>
              <a:t>3) Can you find or make alternative products that are less harmful? For inspiration, you can check out this video: </a:t>
            </a:r>
            <a:r>
              <a:rPr lang="en-GB" sz="1600" u="sng" dirty="0">
                <a:effectLst/>
                <a:latin typeface="Lato" panose="020F0502020204030203" pitchFamily="34" charset="0"/>
                <a:ea typeface="Lato" panose="020F0502020204030203" pitchFamily="34" charset="0"/>
                <a:cs typeface="Lato" panose="020F0502020204030203" pitchFamily="34" charset="0"/>
                <a:hlinkClick r:id="rId3">
                  <a:extLst>
                    <a:ext uri="{A12FA001-AC4F-418D-AE19-62706E023703}">
                      <ahyp:hlinkClr xmlns:ahyp="http://schemas.microsoft.com/office/drawing/2018/hyperlinkcolor" xmlns="" val="tx"/>
                    </a:ext>
                  </a:extLst>
                </a:hlinkClick>
              </a:rPr>
              <a:t>https://youtu.be/ToHirl_a-es</a:t>
            </a:r>
            <a:r>
              <a:rPr lang="en-GB" sz="1600" dirty="0">
                <a:effectLst/>
                <a:latin typeface="Lato" panose="020F0502020204030203" pitchFamily="34" charset="0"/>
                <a:ea typeface="Lato" panose="020F0502020204030203" pitchFamily="34" charset="0"/>
                <a:cs typeface="Lato" panose="020F0502020204030203" pitchFamily="34" charset="0"/>
              </a:rPr>
              <a:t>  </a:t>
            </a:r>
          </a:p>
          <a:p>
            <a:r>
              <a:rPr lang="en-GB" sz="1600" dirty="0">
                <a:effectLst/>
                <a:latin typeface="Lato" panose="020F0502020204030203" pitchFamily="34" charset="0"/>
                <a:ea typeface="Lato" panose="020F0502020204030203" pitchFamily="34" charset="0"/>
                <a:cs typeface="Lato" panose="020F0502020204030203" pitchFamily="34" charset="0"/>
              </a:rPr>
              <a:t>4) Share your ideas of non-toxic </a:t>
            </a:r>
            <a:r>
              <a:rPr lang="en-GB" sz="1600" dirty="0" smtClean="0">
                <a:effectLst/>
                <a:latin typeface="Lato" panose="020F0502020204030203" pitchFamily="34" charset="0"/>
                <a:ea typeface="Lato" panose="020F0502020204030203" pitchFamily="34" charset="0"/>
                <a:cs typeface="Lato" panose="020F0502020204030203" pitchFamily="34" charset="0"/>
              </a:rPr>
              <a:t>products on FB/Twitter/ Instagram </a:t>
            </a:r>
            <a:r>
              <a:rPr lang="en-GB" sz="1600" dirty="0">
                <a:effectLst/>
                <a:latin typeface="Lato" panose="020F0502020204030203" pitchFamily="34" charset="0"/>
                <a:ea typeface="Lato" panose="020F0502020204030203" pitchFamily="34" charset="0"/>
                <a:cs typeface="Lato" panose="020F0502020204030203" pitchFamily="34" charset="0"/>
              </a:rPr>
              <a:t>with the hashtag #</a:t>
            </a:r>
            <a:r>
              <a:rPr lang="en-GB" sz="1600" dirty="0" err="1" smtClean="0">
                <a:effectLst/>
                <a:latin typeface="Lato" panose="020F0502020204030203" pitchFamily="34" charset="0"/>
                <a:ea typeface="Lato" panose="020F0502020204030203" pitchFamily="34" charset="0"/>
                <a:cs typeface="Lato" panose="020F0502020204030203" pitchFamily="34" charset="0"/>
              </a:rPr>
              <a:t>litterlesscampaign</a:t>
            </a:r>
            <a:r>
              <a:rPr lang="en-GB" sz="1600" dirty="0">
                <a:latin typeface="Lato" panose="020F0502020204030203" pitchFamily="34" charset="0"/>
                <a:ea typeface="Lato" panose="020F0502020204030203" pitchFamily="34" charset="0"/>
                <a:cs typeface="Lato" panose="020F0502020204030203" pitchFamily="34" charset="0"/>
              </a:rPr>
              <a:t> </a:t>
            </a:r>
            <a:r>
              <a:rPr lang="en-GB" sz="1600" dirty="0" smtClean="0">
                <a:latin typeface="Lato" panose="020F0502020204030203" pitchFamily="34" charset="0"/>
                <a:ea typeface="Lato" panose="020F0502020204030203" pitchFamily="34" charset="0"/>
                <a:cs typeface="Lato" panose="020F0502020204030203" pitchFamily="34" charset="0"/>
              </a:rPr>
              <a:t>and @ Eco-Schools England </a:t>
            </a:r>
            <a:endParaRPr lang="en-GB" sz="1600" dirty="0">
              <a:effectLst/>
              <a:latin typeface="Lato" panose="020F0502020204030203" pitchFamily="34" charset="0"/>
              <a:ea typeface="Lato" panose="020F0502020204030203" pitchFamily="34" charset="0"/>
              <a:cs typeface="Lato" panose="020F0502020204030203" pitchFamily="34" charset="0"/>
            </a:endParaRPr>
          </a:p>
        </p:txBody>
      </p:sp>
      <p:pic>
        <p:nvPicPr>
          <p:cNvPr id="18" name="Content Placeholder 17" descr="Map&#10;&#10;Description automatically generated with medium confidence">
            <a:extLst>
              <a:ext uri="{FF2B5EF4-FFF2-40B4-BE49-F238E27FC236}">
                <a16:creationId xmlns:a16="http://schemas.microsoft.com/office/drawing/2014/main" id="{01A74FC3-17B8-4D28-B9DB-15079E6591B3}"/>
              </a:ext>
            </a:extLst>
          </p:cNvPr>
          <p:cNvPicPr>
            <a:picLocks noGrp="1" noChangeAspect="1"/>
          </p:cNvPicPr>
          <p:nvPr>
            <p:ph sz="half" idx="1"/>
          </p:nvPr>
        </p:nvPicPr>
        <p:blipFill>
          <a:blip r:embed="rId4"/>
          <a:stretch>
            <a:fillRect/>
          </a:stretch>
        </p:blipFill>
        <p:spPr>
          <a:xfrm>
            <a:off x="902811" y="1825625"/>
            <a:ext cx="4351338" cy="4351338"/>
          </a:xfrm>
        </p:spPr>
      </p:pic>
    </p:spTree>
    <p:extLst>
      <p:ext uri="{BB962C8B-B14F-4D97-AF65-F5344CB8AC3E}">
        <p14:creationId xmlns:p14="http://schemas.microsoft.com/office/powerpoint/2010/main" val="2099457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1628BE-3127-4DDE-9D5C-F8EC95BA7B9B}"/>
              </a:ext>
            </a:extLst>
          </p:cNvPr>
          <p:cNvSpPr>
            <a:spLocks noGrp="1"/>
          </p:cNvSpPr>
          <p:nvPr>
            <p:ph type="sldNum" sz="quarter" idx="10"/>
          </p:nvPr>
        </p:nvSpPr>
        <p:spPr>
          <a:xfrm>
            <a:off x="5821279" y="6118484"/>
            <a:ext cx="549442" cy="365125"/>
          </a:xfrm>
        </p:spPr>
        <p:txBody>
          <a:bodyPr anchor="ctr">
            <a:normAutofit/>
          </a:bodyPr>
          <a:lstStyle/>
          <a:p>
            <a:pPr>
              <a:spcAft>
                <a:spcPts val="600"/>
              </a:spcAft>
            </a:pPr>
            <a:fld id="{D495E168-DA5E-4888-8D8A-92B118324C14}" type="slidenum">
              <a:rPr lang="en-US" noProof="0" smtClean="0"/>
              <a:pPr>
                <a:spcAft>
                  <a:spcPts val="600"/>
                </a:spcAft>
              </a:pPr>
              <a:t>7</a:t>
            </a:fld>
            <a:endParaRPr lang="en-US" noProof="0"/>
          </a:p>
        </p:txBody>
      </p:sp>
      <p:sp>
        <p:nvSpPr>
          <p:cNvPr id="4" name="Title 3">
            <a:extLst>
              <a:ext uri="{FF2B5EF4-FFF2-40B4-BE49-F238E27FC236}">
                <a16:creationId xmlns:a16="http://schemas.microsoft.com/office/drawing/2014/main" id="{CF4DCA83-6482-4701-A1C4-6C1DBF82D073}"/>
              </a:ext>
            </a:extLst>
          </p:cNvPr>
          <p:cNvSpPr>
            <a:spLocks noGrp="1"/>
          </p:cNvSpPr>
          <p:nvPr>
            <p:ph type="title"/>
          </p:nvPr>
        </p:nvSpPr>
        <p:spPr>
          <a:xfrm>
            <a:off x="838200" y="365125"/>
            <a:ext cx="10515600" cy="1325563"/>
          </a:xfrm>
        </p:spPr>
        <p:txBody>
          <a:bodyPr anchor="ctr">
            <a:normAutofit/>
          </a:bodyPr>
          <a:lstStyle/>
          <a:p>
            <a:r>
              <a:rPr lang="en-GB"/>
              <a:t>Why do I need it?</a:t>
            </a:r>
          </a:p>
        </p:txBody>
      </p:sp>
      <p:sp>
        <p:nvSpPr>
          <p:cNvPr id="5" name="Text Placeholder 4">
            <a:extLst>
              <a:ext uri="{FF2B5EF4-FFF2-40B4-BE49-F238E27FC236}">
                <a16:creationId xmlns:a16="http://schemas.microsoft.com/office/drawing/2014/main" id="{BC857E84-5748-47C3-959E-66526CD39FC0}"/>
              </a:ext>
            </a:extLst>
          </p:cNvPr>
          <p:cNvSpPr>
            <a:spLocks noGrp="1"/>
          </p:cNvSpPr>
          <p:nvPr>
            <p:ph sz="half" idx="2"/>
          </p:nvPr>
        </p:nvSpPr>
        <p:spPr>
          <a:xfrm>
            <a:off x="5877755" y="1245812"/>
            <a:ext cx="5476045" cy="4872672"/>
          </a:xfrm>
        </p:spPr>
        <p:txBody>
          <a:bodyPr>
            <a:noAutofit/>
          </a:bodyPr>
          <a:lstStyle/>
          <a:p>
            <a:pPr>
              <a:lnSpc>
                <a:spcPct val="115000"/>
              </a:lnSpc>
            </a:pPr>
            <a:r>
              <a:rPr lang="en-GB" sz="1500" dirty="0">
                <a:effectLst/>
                <a:latin typeface="Lato" panose="020F0502020204030203" pitchFamily="34" charset="0"/>
                <a:ea typeface="Lato" panose="020F0502020204030203" pitchFamily="34" charset="0"/>
                <a:cs typeface="Lato" panose="020F0502020204030203" pitchFamily="34" charset="0"/>
              </a:rPr>
              <a:t>1) Sit quietly and reflect on the things you or your family have bought the past two months. Any new clothes, electronic gadgets, decorations for your room, makeup? Why did you buy these? How long will they last?  </a:t>
            </a:r>
            <a:r>
              <a:rPr lang="en-GB" sz="1500" u="sng" dirty="0">
                <a:effectLst/>
                <a:latin typeface="Lato" panose="020F0502020204030203" pitchFamily="34" charset="0"/>
                <a:ea typeface="Lato" panose="020F0502020204030203" pitchFamily="34" charset="0"/>
                <a:cs typeface="Lato" panose="020F0502020204030203" pitchFamily="34" charset="0"/>
              </a:rPr>
              <a:t>How long do you intend to keep them for?</a:t>
            </a:r>
            <a:endParaRPr lang="en-GB" sz="1500" dirty="0">
              <a:effectLst/>
              <a:latin typeface="Lato" panose="020F0502020204030203" pitchFamily="34" charset="0"/>
              <a:ea typeface="Lato" panose="020F0502020204030203" pitchFamily="34" charset="0"/>
              <a:cs typeface="Lato" panose="020F0502020204030203" pitchFamily="34" charset="0"/>
            </a:endParaRPr>
          </a:p>
          <a:p>
            <a:pPr>
              <a:lnSpc>
                <a:spcPct val="115000"/>
              </a:lnSpc>
            </a:pPr>
            <a:r>
              <a:rPr lang="en-GB" sz="1500" dirty="0">
                <a:effectLst/>
                <a:latin typeface="Lato" panose="020F0502020204030203" pitchFamily="34" charset="0"/>
                <a:ea typeface="Lato" panose="020F0502020204030203" pitchFamily="34" charset="0"/>
                <a:cs typeface="Lato" panose="020F0502020204030203" pitchFamily="34" charset="0"/>
              </a:rPr>
              <a:t>2) Call your grandparents or a family friend over 70. Ask them what and how many things they bought when they were your age. Why do you think we are buying more things and producing more waste today?  </a:t>
            </a:r>
          </a:p>
          <a:p>
            <a:pPr>
              <a:lnSpc>
                <a:spcPct val="115000"/>
              </a:lnSpc>
            </a:pPr>
            <a:r>
              <a:rPr lang="en-GB" sz="1500" dirty="0">
                <a:effectLst/>
                <a:latin typeface="Lato" panose="020F0502020204030203" pitchFamily="34" charset="0"/>
                <a:ea typeface="Lato" panose="020F0502020204030203" pitchFamily="34" charset="0"/>
                <a:cs typeface="Lato" panose="020F0502020204030203" pitchFamily="34" charset="0"/>
              </a:rPr>
              <a:t>3) We all need to carefully consider our consumption needs and habits to promote a circular rather than a linear, “buy-and-throw-away” culture. Learn the basics about Circular Economy here: </a:t>
            </a:r>
            <a:r>
              <a:rPr lang="en-GB" sz="1500" u="sng" dirty="0">
                <a:solidFill>
                  <a:srgbClr val="0000FF"/>
                </a:solidFill>
                <a:effectLst/>
                <a:latin typeface="Lato" panose="020F0502020204030203" pitchFamily="34" charset="0"/>
                <a:ea typeface="Lato" panose="020F0502020204030203" pitchFamily="34" charset="0"/>
                <a:cs typeface="Lato" panose="020F0502020204030203" pitchFamily="34" charset="0"/>
                <a:hlinkClick r:id="rId2"/>
              </a:rPr>
              <a:t>https://youtu.be/zCRKvDyyHmI</a:t>
            </a:r>
            <a:r>
              <a:rPr lang="en-GB" sz="1500" u="sng" dirty="0">
                <a:solidFill>
                  <a:srgbClr val="0000FF"/>
                </a:solidFill>
                <a:effectLst/>
                <a:latin typeface="Lato" panose="020F0502020204030203" pitchFamily="34" charset="0"/>
                <a:ea typeface="Lato" panose="020F0502020204030203" pitchFamily="34" charset="0"/>
                <a:cs typeface="Lato" panose="020F0502020204030203" pitchFamily="34" charset="0"/>
              </a:rPr>
              <a:t>  </a:t>
            </a:r>
            <a:endParaRPr lang="en-GB" sz="1500" dirty="0">
              <a:effectLst/>
              <a:latin typeface="Lato" panose="020F0502020204030203" pitchFamily="34" charset="0"/>
              <a:ea typeface="Lato" panose="020F0502020204030203" pitchFamily="34" charset="0"/>
              <a:cs typeface="Lato" panose="020F0502020204030203" pitchFamily="34" charset="0"/>
            </a:endParaRPr>
          </a:p>
          <a:p>
            <a:r>
              <a:rPr lang="en-GB" sz="1500" dirty="0">
                <a:effectLst/>
                <a:latin typeface="Lato" panose="020F0502020204030203" pitchFamily="34" charset="0"/>
                <a:ea typeface="Lato" panose="020F0502020204030203" pitchFamily="34" charset="0"/>
                <a:cs typeface="Lato" panose="020F0502020204030203" pitchFamily="34" charset="0"/>
              </a:rPr>
              <a:t>4) Share your commitment to reduce consumption </a:t>
            </a:r>
            <a:r>
              <a:rPr lang="en-GB" sz="1500" dirty="0" smtClean="0">
                <a:effectLst/>
                <a:latin typeface="Lato" panose="020F0502020204030203" pitchFamily="34" charset="0"/>
                <a:ea typeface="Lato" panose="020F0502020204030203" pitchFamily="34" charset="0"/>
                <a:cs typeface="Lato" panose="020F0502020204030203" pitchFamily="34" charset="0"/>
              </a:rPr>
              <a:t>on FB/Twitter/ Instagram </a:t>
            </a:r>
            <a:r>
              <a:rPr lang="en-GB" sz="1500" dirty="0">
                <a:effectLst/>
                <a:latin typeface="Lato" panose="020F0502020204030203" pitchFamily="34" charset="0"/>
                <a:ea typeface="Lato" panose="020F0502020204030203" pitchFamily="34" charset="0"/>
                <a:cs typeface="Lato" panose="020F0502020204030203" pitchFamily="34" charset="0"/>
              </a:rPr>
              <a:t>with the hashtag #</a:t>
            </a:r>
            <a:r>
              <a:rPr lang="en-GB" sz="1500" dirty="0" err="1" smtClean="0">
                <a:effectLst/>
                <a:latin typeface="Lato" panose="020F0502020204030203" pitchFamily="34" charset="0"/>
                <a:ea typeface="Lato" panose="020F0502020204030203" pitchFamily="34" charset="0"/>
                <a:cs typeface="Lato" panose="020F0502020204030203" pitchFamily="34" charset="0"/>
              </a:rPr>
              <a:t>litterlesscampaign</a:t>
            </a:r>
            <a:r>
              <a:rPr lang="en-GB" sz="1500" dirty="0">
                <a:latin typeface="Lato" panose="020F0502020204030203" pitchFamily="34" charset="0"/>
                <a:ea typeface="Lato" panose="020F0502020204030203" pitchFamily="34" charset="0"/>
                <a:cs typeface="Lato" panose="020F0502020204030203" pitchFamily="34" charset="0"/>
              </a:rPr>
              <a:t> </a:t>
            </a:r>
            <a:r>
              <a:rPr lang="en-GB" sz="1500" dirty="0" smtClean="0">
                <a:latin typeface="Lato" panose="020F0502020204030203" pitchFamily="34" charset="0"/>
                <a:ea typeface="Lato" panose="020F0502020204030203" pitchFamily="34" charset="0"/>
                <a:cs typeface="Lato" panose="020F0502020204030203" pitchFamily="34" charset="0"/>
              </a:rPr>
              <a:t>and @ Eco-Schools England. </a:t>
            </a:r>
            <a:endParaRPr lang="en-GB" sz="1500" dirty="0">
              <a:effectLst/>
              <a:latin typeface="Lato" panose="020F0502020204030203" pitchFamily="34" charset="0"/>
              <a:ea typeface="Lato" panose="020F0502020204030203" pitchFamily="34" charset="0"/>
              <a:cs typeface="Lato" panose="020F0502020204030203" pitchFamily="34" charset="0"/>
            </a:endParaRPr>
          </a:p>
        </p:txBody>
      </p:sp>
      <p:pic>
        <p:nvPicPr>
          <p:cNvPr id="8" name="Content Placeholder 7" descr="Map&#10;&#10;Description automatically generated">
            <a:extLst>
              <a:ext uri="{FF2B5EF4-FFF2-40B4-BE49-F238E27FC236}">
                <a16:creationId xmlns:a16="http://schemas.microsoft.com/office/drawing/2014/main" id="{F92B6BC1-1527-4B78-8E97-CB751EB8B98F}"/>
              </a:ext>
            </a:extLst>
          </p:cNvPr>
          <p:cNvPicPr>
            <a:picLocks noGrp="1" noChangeAspect="1"/>
          </p:cNvPicPr>
          <p:nvPr>
            <p:ph sz="half" idx="1"/>
          </p:nvPr>
        </p:nvPicPr>
        <p:blipFill>
          <a:blip r:embed="rId3"/>
          <a:stretch>
            <a:fillRect/>
          </a:stretch>
        </p:blipFill>
        <p:spPr>
          <a:xfrm>
            <a:off x="979011" y="1825625"/>
            <a:ext cx="4351338" cy="4351338"/>
          </a:xfrm>
        </p:spPr>
      </p:pic>
    </p:spTree>
    <p:extLst>
      <p:ext uri="{BB962C8B-B14F-4D97-AF65-F5344CB8AC3E}">
        <p14:creationId xmlns:p14="http://schemas.microsoft.com/office/powerpoint/2010/main" val="558981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1628BE-3127-4DDE-9D5C-F8EC95BA7B9B}"/>
              </a:ext>
            </a:extLst>
          </p:cNvPr>
          <p:cNvSpPr>
            <a:spLocks noGrp="1"/>
          </p:cNvSpPr>
          <p:nvPr>
            <p:ph type="sldNum" sz="quarter" idx="10"/>
          </p:nvPr>
        </p:nvSpPr>
        <p:spPr>
          <a:xfrm>
            <a:off x="5821279" y="6118484"/>
            <a:ext cx="549442" cy="365125"/>
          </a:xfrm>
        </p:spPr>
        <p:txBody>
          <a:bodyPr anchor="ctr">
            <a:normAutofit/>
          </a:bodyPr>
          <a:lstStyle/>
          <a:p>
            <a:pPr>
              <a:spcAft>
                <a:spcPts val="600"/>
              </a:spcAft>
            </a:pPr>
            <a:fld id="{D495E168-DA5E-4888-8D8A-92B118324C14}" type="slidenum">
              <a:rPr lang="en-US" noProof="0" smtClean="0"/>
              <a:pPr>
                <a:spcAft>
                  <a:spcPts val="600"/>
                </a:spcAft>
              </a:pPr>
              <a:t>8</a:t>
            </a:fld>
            <a:endParaRPr lang="en-US" noProof="0"/>
          </a:p>
        </p:txBody>
      </p:sp>
      <p:sp>
        <p:nvSpPr>
          <p:cNvPr id="4" name="Title 3">
            <a:extLst>
              <a:ext uri="{FF2B5EF4-FFF2-40B4-BE49-F238E27FC236}">
                <a16:creationId xmlns:a16="http://schemas.microsoft.com/office/drawing/2014/main" id="{CF4DCA83-6482-4701-A1C4-6C1DBF82D073}"/>
              </a:ext>
            </a:extLst>
          </p:cNvPr>
          <p:cNvSpPr>
            <a:spLocks noGrp="1"/>
          </p:cNvSpPr>
          <p:nvPr>
            <p:ph type="title"/>
          </p:nvPr>
        </p:nvSpPr>
        <p:spPr>
          <a:xfrm>
            <a:off x="838200" y="365125"/>
            <a:ext cx="10515600" cy="1325563"/>
          </a:xfrm>
        </p:spPr>
        <p:txBody>
          <a:bodyPr anchor="ctr">
            <a:normAutofit/>
          </a:bodyPr>
          <a:lstStyle/>
          <a:p>
            <a:r>
              <a:rPr lang="en-GB"/>
              <a:t>Zero-waste day</a:t>
            </a:r>
          </a:p>
        </p:txBody>
      </p:sp>
      <p:sp>
        <p:nvSpPr>
          <p:cNvPr id="5" name="Text Placeholder 4">
            <a:extLst>
              <a:ext uri="{FF2B5EF4-FFF2-40B4-BE49-F238E27FC236}">
                <a16:creationId xmlns:a16="http://schemas.microsoft.com/office/drawing/2014/main" id="{BC857E84-5748-47C3-959E-66526CD39FC0}"/>
              </a:ext>
            </a:extLst>
          </p:cNvPr>
          <p:cNvSpPr>
            <a:spLocks noGrp="1"/>
          </p:cNvSpPr>
          <p:nvPr>
            <p:ph sz="half" idx="2"/>
          </p:nvPr>
        </p:nvSpPr>
        <p:spPr>
          <a:xfrm>
            <a:off x="5465164" y="306645"/>
            <a:ext cx="6141721" cy="5811839"/>
          </a:xfrm>
        </p:spPr>
        <p:txBody>
          <a:bodyPr>
            <a:normAutofit fontScale="92500"/>
          </a:bodyPr>
          <a:lstStyle/>
          <a:p>
            <a:pPr>
              <a:lnSpc>
                <a:spcPct val="115000"/>
              </a:lnSpc>
            </a:pPr>
            <a:r>
              <a:rPr lang="en-GB" sz="1500" dirty="0">
                <a:effectLst/>
                <a:latin typeface="Lato" panose="020F0502020204030203" pitchFamily="34" charset="0"/>
                <a:ea typeface="Lato" panose="020F0502020204030203" pitchFamily="34" charset="0"/>
                <a:cs typeface="Lato" panose="020F0502020204030203" pitchFamily="34" charset="0"/>
              </a:rPr>
              <a:t>1) Take up the challenge of living a full day of your life without creating any waste that is disposed to a landfill or burned.  You will surely find out that it is not an easy task! Nevertheless, this exercise will help you understand how human lifestyle was adapted to consume resources unsustainably, but at the same time how easily we can re-adapt our lives, so we get more out of the resources we consume while preserving nature. </a:t>
            </a:r>
          </a:p>
          <a:p>
            <a:pPr>
              <a:lnSpc>
                <a:spcPct val="115000"/>
              </a:lnSpc>
            </a:pPr>
            <a:r>
              <a:rPr lang="en-GB" sz="1500" dirty="0">
                <a:effectLst/>
                <a:latin typeface="Lato" panose="020F0502020204030203" pitchFamily="34" charset="0"/>
                <a:ea typeface="Lato" panose="020F0502020204030203" pitchFamily="34" charset="0"/>
                <a:cs typeface="Lato" panose="020F0502020204030203" pitchFamily="34" charset="0"/>
              </a:rPr>
              <a:t>You can use these five </a:t>
            </a:r>
            <a:r>
              <a:rPr lang="en-GB" sz="1500" dirty="0" err="1">
                <a:effectLst/>
                <a:latin typeface="Lato" panose="020F0502020204030203" pitchFamily="34" charset="0"/>
                <a:ea typeface="Lato" panose="020F0502020204030203" pitchFamily="34" charset="0"/>
                <a:cs typeface="Lato" panose="020F0502020204030203" pitchFamily="34" charset="0"/>
              </a:rPr>
              <a:t>Rs</a:t>
            </a:r>
            <a:r>
              <a:rPr lang="en-GB" sz="1500" dirty="0">
                <a:effectLst/>
                <a:latin typeface="Lato" panose="020F0502020204030203" pitchFamily="34" charset="0"/>
                <a:ea typeface="Lato" panose="020F0502020204030203" pitchFamily="34" charset="0"/>
                <a:cs typeface="Lato" panose="020F0502020204030203" pitchFamily="34" charset="0"/>
              </a:rPr>
              <a:t> to help you out:</a:t>
            </a:r>
          </a:p>
          <a:p>
            <a:pPr>
              <a:lnSpc>
                <a:spcPct val="115000"/>
              </a:lnSpc>
            </a:pPr>
            <a:r>
              <a:rPr lang="en-GB" sz="1500" b="1" dirty="0">
                <a:effectLst/>
                <a:latin typeface="Lato" panose="020F0502020204030203" pitchFamily="34" charset="0"/>
                <a:ea typeface="Lato" panose="020F0502020204030203" pitchFamily="34" charset="0"/>
                <a:cs typeface="Lato" panose="020F0502020204030203" pitchFamily="34" charset="0"/>
              </a:rPr>
              <a:t>Refuse</a:t>
            </a:r>
            <a:r>
              <a:rPr lang="en-GB" sz="1500" dirty="0">
                <a:effectLst/>
                <a:latin typeface="Lato" panose="020F0502020204030203" pitchFamily="34" charset="0"/>
                <a:ea typeface="Lato" panose="020F0502020204030203" pitchFamily="34" charset="0"/>
                <a:cs typeface="Lato" panose="020F0502020204030203" pitchFamily="34" charset="0"/>
              </a:rPr>
              <a:t> what you don’t need such as plastics and ‘free stuff’</a:t>
            </a:r>
          </a:p>
          <a:p>
            <a:pPr>
              <a:lnSpc>
                <a:spcPct val="115000"/>
              </a:lnSpc>
            </a:pPr>
            <a:r>
              <a:rPr lang="en-GB" sz="1500" b="1" dirty="0">
                <a:effectLst/>
                <a:latin typeface="Lato" panose="020F0502020204030203" pitchFamily="34" charset="0"/>
                <a:ea typeface="Lato" panose="020F0502020204030203" pitchFamily="34" charset="0"/>
                <a:cs typeface="Lato" panose="020F0502020204030203" pitchFamily="34" charset="0"/>
              </a:rPr>
              <a:t>Reduce</a:t>
            </a:r>
            <a:r>
              <a:rPr lang="en-GB" sz="1500" dirty="0">
                <a:effectLst/>
                <a:latin typeface="Lato" panose="020F0502020204030203" pitchFamily="34" charset="0"/>
                <a:ea typeface="Lato" panose="020F0502020204030203" pitchFamily="34" charset="0"/>
                <a:cs typeface="Lato" panose="020F0502020204030203" pitchFamily="34" charset="0"/>
              </a:rPr>
              <a:t> what you are purchasing (Including packaging)</a:t>
            </a:r>
          </a:p>
          <a:p>
            <a:pPr>
              <a:lnSpc>
                <a:spcPct val="115000"/>
              </a:lnSpc>
            </a:pPr>
            <a:r>
              <a:rPr lang="en-GB" sz="1500" b="1" dirty="0">
                <a:effectLst/>
                <a:latin typeface="Lato" panose="020F0502020204030203" pitchFamily="34" charset="0"/>
                <a:ea typeface="Lato" panose="020F0502020204030203" pitchFamily="34" charset="0"/>
                <a:cs typeface="Lato" panose="020F0502020204030203" pitchFamily="34" charset="0"/>
              </a:rPr>
              <a:t>Reuse</a:t>
            </a:r>
            <a:r>
              <a:rPr lang="en-GB" sz="1500" dirty="0">
                <a:effectLst/>
                <a:latin typeface="Lato" panose="020F0502020204030203" pitchFamily="34" charset="0"/>
                <a:ea typeface="Lato" panose="020F0502020204030203" pitchFamily="34" charset="0"/>
                <a:cs typeface="Lato" panose="020F0502020204030203" pitchFamily="34" charset="0"/>
              </a:rPr>
              <a:t> and repair what you already have or buy 2</a:t>
            </a:r>
            <a:r>
              <a:rPr lang="en-GB" sz="1500" baseline="30000" dirty="0">
                <a:effectLst/>
                <a:latin typeface="Lato" panose="020F0502020204030203" pitchFamily="34" charset="0"/>
                <a:ea typeface="Lato" panose="020F0502020204030203" pitchFamily="34" charset="0"/>
                <a:cs typeface="Lato" panose="020F0502020204030203" pitchFamily="34" charset="0"/>
              </a:rPr>
              <a:t>nd</a:t>
            </a:r>
            <a:r>
              <a:rPr lang="en-GB" sz="1500" dirty="0">
                <a:effectLst/>
                <a:latin typeface="Lato" panose="020F0502020204030203" pitchFamily="34" charset="0"/>
                <a:ea typeface="Lato" panose="020F0502020204030203" pitchFamily="34" charset="0"/>
                <a:cs typeface="Lato" panose="020F0502020204030203" pitchFamily="34" charset="0"/>
              </a:rPr>
              <a:t> -hand</a:t>
            </a:r>
          </a:p>
          <a:p>
            <a:pPr>
              <a:lnSpc>
                <a:spcPct val="115000"/>
              </a:lnSpc>
            </a:pPr>
            <a:r>
              <a:rPr lang="en-GB" sz="1500" b="1" dirty="0">
                <a:effectLst/>
                <a:latin typeface="Lato" panose="020F0502020204030203" pitchFamily="34" charset="0"/>
                <a:ea typeface="Lato" panose="020F0502020204030203" pitchFamily="34" charset="0"/>
                <a:cs typeface="Lato" panose="020F0502020204030203" pitchFamily="34" charset="0"/>
              </a:rPr>
              <a:t>Recycle</a:t>
            </a:r>
            <a:r>
              <a:rPr lang="en-GB" sz="1500" dirty="0">
                <a:effectLst/>
                <a:latin typeface="Lato" panose="020F0502020204030203" pitchFamily="34" charset="0"/>
                <a:ea typeface="Lato" panose="020F0502020204030203" pitchFamily="34" charset="0"/>
                <a:cs typeface="Lato" panose="020F0502020204030203" pitchFamily="34" charset="0"/>
              </a:rPr>
              <a:t> any waste that really can’t help producing </a:t>
            </a:r>
          </a:p>
          <a:p>
            <a:pPr>
              <a:lnSpc>
                <a:spcPct val="115000"/>
              </a:lnSpc>
            </a:pPr>
            <a:r>
              <a:rPr lang="en-GB" sz="1500" b="1" dirty="0">
                <a:effectLst/>
                <a:latin typeface="Lato" panose="020F0502020204030203" pitchFamily="34" charset="0"/>
                <a:ea typeface="Lato" panose="020F0502020204030203" pitchFamily="34" charset="0"/>
                <a:cs typeface="Lato" panose="020F0502020204030203" pitchFamily="34" charset="0"/>
              </a:rPr>
              <a:t>Rot</a:t>
            </a:r>
            <a:r>
              <a:rPr lang="en-GB" sz="1500" dirty="0">
                <a:effectLst/>
                <a:latin typeface="Lato" panose="020F0502020204030203" pitchFamily="34" charset="0"/>
                <a:ea typeface="Lato" panose="020F0502020204030203" pitchFamily="34" charset="0"/>
                <a:cs typeface="Lato" panose="020F0502020204030203" pitchFamily="34" charset="0"/>
              </a:rPr>
              <a:t> any organic waste you produce in a compost bin </a:t>
            </a:r>
          </a:p>
          <a:p>
            <a:pPr>
              <a:lnSpc>
                <a:spcPct val="115000"/>
              </a:lnSpc>
            </a:pPr>
            <a:r>
              <a:rPr lang="en-GB" sz="1500" dirty="0">
                <a:effectLst/>
                <a:latin typeface="Lato" panose="020F0502020204030203" pitchFamily="34" charset="0"/>
                <a:ea typeface="Lato" panose="020F0502020204030203" pitchFamily="34" charset="0"/>
                <a:cs typeface="Lato" panose="020F0502020204030203" pitchFamily="34" charset="0"/>
              </a:rPr>
              <a:t>2) Count the number of actions you have taken to reduce waste pollution during the day (based on the 5 </a:t>
            </a:r>
            <a:r>
              <a:rPr lang="en-GB" sz="1500" dirty="0" err="1">
                <a:effectLst/>
                <a:latin typeface="Lato" panose="020F0502020204030203" pitchFamily="34" charset="0"/>
                <a:ea typeface="Lato" panose="020F0502020204030203" pitchFamily="34" charset="0"/>
                <a:cs typeface="Lato" panose="020F0502020204030203" pitchFamily="34" charset="0"/>
              </a:rPr>
              <a:t>Rs</a:t>
            </a:r>
            <a:r>
              <a:rPr lang="en-GB" sz="1500" dirty="0">
                <a:effectLst/>
                <a:latin typeface="Lato" panose="020F0502020204030203" pitchFamily="34" charset="0"/>
                <a:ea typeface="Lato" panose="020F0502020204030203" pitchFamily="34" charset="0"/>
                <a:cs typeface="Lato" panose="020F0502020204030203" pitchFamily="34" charset="0"/>
              </a:rPr>
              <a:t>)  </a:t>
            </a:r>
          </a:p>
          <a:p>
            <a:pPr>
              <a:lnSpc>
                <a:spcPct val="115000"/>
              </a:lnSpc>
            </a:pPr>
            <a:r>
              <a:rPr lang="en-GB" sz="1500" dirty="0">
                <a:effectLst/>
                <a:latin typeface="Lato" panose="020F0502020204030203" pitchFamily="34" charset="0"/>
                <a:ea typeface="Lato" panose="020F0502020204030203" pitchFamily="34" charset="0"/>
                <a:cs typeface="Lato" panose="020F0502020204030203" pitchFamily="34" charset="0"/>
              </a:rPr>
              <a:t>3) Take photos or create short videos (up to 1-minute) of your Zero-Waste Day efforts and share </a:t>
            </a:r>
            <a:r>
              <a:rPr lang="en-GB" sz="1500" dirty="0" smtClean="0">
                <a:effectLst/>
                <a:latin typeface="Lato" panose="020F0502020204030203" pitchFamily="34" charset="0"/>
                <a:ea typeface="Lato" panose="020F0502020204030203" pitchFamily="34" charset="0"/>
                <a:cs typeface="Lato" panose="020F0502020204030203" pitchFamily="34" charset="0"/>
              </a:rPr>
              <a:t>on </a:t>
            </a:r>
            <a:r>
              <a:rPr lang="en-GB" sz="1500" dirty="0">
                <a:effectLst/>
                <a:latin typeface="Lato" panose="020F0502020204030203" pitchFamily="34" charset="0"/>
                <a:ea typeface="Lato" panose="020F0502020204030203" pitchFamily="34" charset="0"/>
                <a:cs typeface="Lato" panose="020F0502020204030203" pitchFamily="34" charset="0"/>
              </a:rPr>
              <a:t>FB</a:t>
            </a:r>
            <a:r>
              <a:rPr lang="en-GB" sz="1500" dirty="0" smtClean="0">
                <a:effectLst/>
                <a:latin typeface="Lato" panose="020F0502020204030203" pitchFamily="34" charset="0"/>
                <a:ea typeface="Lato" panose="020F0502020204030203" pitchFamily="34" charset="0"/>
                <a:cs typeface="Lato" panose="020F0502020204030203" pitchFamily="34" charset="0"/>
              </a:rPr>
              <a:t>/ Twitter/ Instagram </a:t>
            </a:r>
            <a:r>
              <a:rPr lang="en-GB" sz="1500" dirty="0">
                <a:effectLst/>
                <a:latin typeface="Lato" panose="020F0502020204030203" pitchFamily="34" charset="0"/>
                <a:ea typeface="Lato" panose="020F0502020204030203" pitchFamily="34" charset="0"/>
                <a:cs typeface="Lato" panose="020F0502020204030203" pitchFamily="34" charset="0"/>
              </a:rPr>
              <a:t>with the hashtag #</a:t>
            </a:r>
            <a:r>
              <a:rPr lang="en-GB" sz="1500" dirty="0" err="1" smtClean="0">
                <a:effectLst/>
                <a:latin typeface="Lato" panose="020F0502020204030203" pitchFamily="34" charset="0"/>
                <a:ea typeface="Lato" panose="020F0502020204030203" pitchFamily="34" charset="0"/>
                <a:cs typeface="Lato" panose="020F0502020204030203" pitchFamily="34" charset="0"/>
              </a:rPr>
              <a:t>litterlesscampaign</a:t>
            </a:r>
            <a:r>
              <a:rPr lang="en-GB" sz="1500" dirty="0">
                <a:latin typeface="Lato" panose="020F0502020204030203" pitchFamily="34" charset="0"/>
                <a:ea typeface="Lato" panose="020F0502020204030203" pitchFamily="34" charset="0"/>
                <a:cs typeface="Lato" panose="020F0502020204030203" pitchFamily="34" charset="0"/>
              </a:rPr>
              <a:t> </a:t>
            </a:r>
            <a:r>
              <a:rPr lang="en-GB" sz="1500" dirty="0" smtClean="0">
                <a:latin typeface="Lato" panose="020F0502020204030203" pitchFamily="34" charset="0"/>
                <a:ea typeface="Lato" panose="020F0502020204030203" pitchFamily="34" charset="0"/>
                <a:cs typeface="Lato" panose="020F0502020204030203" pitchFamily="34" charset="0"/>
              </a:rPr>
              <a:t>and @ Eco-Schools England </a:t>
            </a:r>
            <a:r>
              <a:rPr lang="en-GB" sz="1500" dirty="0" smtClean="0">
                <a:effectLst/>
                <a:latin typeface="Lato" panose="020F0502020204030203" pitchFamily="34" charset="0"/>
                <a:ea typeface="Lato" panose="020F0502020204030203" pitchFamily="34" charset="0"/>
                <a:cs typeface="Lato" panose="020F0502020204030203" pitchFamily="34" charset="0"/>
              </a:rPr>
              <a:t> </a:t>
            </a:r>
            <a:endParaRPr lang="en-GB" sz="1500" dirty="0">
              <a:effectLst/>
              <a:latin typeface="Lato" panose="020F0502020204030203" pitchFamily="34" charset="0"/>
              <a:ea typeface="Lato" panose="020F0502020204030203" pitchFamily="34" charset="0"/>
              <a:cs typeface="Lato" panose="020F0502020204030203" pitchFamily="34" charset="0"/>
            </a:endParaRPr>
          </a:p>
          <a:p>
            <a:r>
              <a:rPr lang="en-GB" sz="1500" b="1" dirty="0">
                <a:effectLst/>
                <a:latin typeface="Lato" panose="020F0502020204030203" pitchFamily="34" charset="0"/>
                <a:ea typeface="Lato" panose="020F0502020204030203" pitchFamily="34" charset="0"/>
                <a:cs typeface="Lato" panose="020F0502020204030203" pitchFamily="34" charset="0"/>
              </a:rPr>
              <a:t>This action in the form of video can be presented for the competition. See more details above.</a:t>
            </a:r>
            <a:endParaRPr lang="en-GB" sz="1000" dirty="0">
              <a:effectLst/>
              <a:latin typeface="Lato" panose="020F0502020204030203" pitchFamily="34" charset="0"/>
              <a:ea typeface="Lato" panose="020F0502020204030203" pitchFamily="34" charset="0"/>
              <a:cs typeface="Lato" panose="020F0502020204030203" pitchFamily="34" charset="0"/>
            </a:endParaRPr>
          </a:p>
        </p:txBody>
      </p:sp>
      <p:pic>
        <p:nvPicPr>
          <p:cNvPr id="9" name="Content Placeholder 8" descr="Graphical user interface&#10;&#10;Description automatically generated">
            <a:extLst>
              <a:ext uri="{FF2B5EF4-FFF2-40B4-BE49-F238E27FC236}">
                <a16:creationId xmlns:a16="http://schemas.microsoft.com/office/drawing/2014/main" id="{7472FFFD-065A-4461-9FB8-3EAACCE17EA1}"/>
              </a:ext>
            </a:extLst>
          </p:cNvPr>
          <p:cNvPicPr>
            <a:picLocks noGrp="1" noChangeAspect="1"/>
          </p:cNvPicPr>
          <p:nvPr>
            <p:ph sz="half" idx="1"/>
          </p:nvPr>
        </p:nvPicPr>
        <p:blipFill>
          <a:blip r:embed="rId2"/>
          <a:stretch>
            <a:fillRect/>
          </a:stretch>
        </p:blipFill>
        <p:spPr>
          <a:xfrm>
            <a:off x="963771" y="1825625"/>
            <a:ext cx="4351338" cy="4351338"/>
          </a:xfrm>
        </p:spPr>
      </p:pic>
    </p:spTree>
    <p:extLst>
      <p:ext uri="{BB962C8B-B14F-4D97-AF65-F5344CB8AC3E}">
        <p14:creationId xmlns:p14="http://schemas.microsoft.com/office/powerpoint/2010/main" val="513903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1628BE-3127-4DDE-9D5C-F8EC95BA7B9B}"/>
              </a:ext>
            </a:extLst>
          </p:cNvPr>
          <p:cNvSpPr>
            <a:spLocks noGrp="1"/>
          </p:cNvSpPr>
          <p:nvPr>
            <p:ph type="sldNum" sz="quarter" idx="10"/>
          </p:nvPr>
        </p:nvSpPr>
        <p:spPr>
          <a:xfrm>
            <a:off x="5821279" y="6118484"/>
            <a:ext cx="549442" cy="365125"/>
          </a:xfrm>
        </p:spPr>
        <p:txBody>
          <a:bodyPr anchor="ctr">
            <a:normAutofit/>
          </a:bodyPr>
          <a:lstStyle/>
          <a:p>
            <a:pPr>
              <a:spcAft>
                <a:spcPts val="600"/>
              </a:spcAft>
            </a:pPr>
            <a:fld id="{D495E168-DA5E-4888-8D8A-92B118324C14}" type="slidenum">
              <a:rPr lang="en-US" noProof="0" smtClean="0"/>
              <a:pPr>
                <a:spcAft>
                  <a:spcPts val="600"/>
                </a:spcAft>
              </a:pPr>
              <a:t>9</a:t>
            </a:fld>
            <a:endParaRPr lang="en-US" noProof="0"/>
          </a:p>
        </p:txBody>
      </p:sp>
      <p:sp>
        <p:nvSpPr>
          <p:cNvPr id="4" name="Title 3">
            <a:extLst>
              <a:ext uri="{FF2B5EF4-FFF2-40B4-BE49-F238E27FC236}">
                <a16:creationId xmlns:a16="http://schemas.microsoft.com/office/drawing/2014/main" id="{CF4DCA83-6482-4701-A1C4-6C1DBF82D073}"/>
              </a:ext>
            </a:extLst>
          </p:cNvPr>
          <p:cNvSpPr>
            <a:spLocks noGrp="1"/>
          </p:cNvSpPr>
          <p:nvPr>
            <p:ph type="title"/>
          </p:nvPr>
        </p:nvSpPr>
        <p:spPr>
          <a:xfrm>
            <a:off x="838200" y="365125"/>
            <a:ext cx="10515600" cy="1325563"/>
          </a:xfrm>
        </p:spPr>
        <p:txBody>
          <a:bodyPr anchor="ctr">
            <a:normAutofit/>
          </a:bodyPr>
          <a:lstStyle/>
          <a:p>
            <a:r>
              <a:rPr lang="en-GB"/>
              <a:t>A joint effort</a:t>
            </a:r>
          </a:p>
        </p:txBody>
      </p:sp>
      <p:pic>
        <p:nvPicPr>
          <p:cNvPr id="9" name="Content Placeholder 8" descr="A screenshot of a video game&#10;&#10;Description automatically generated with low confidence">
            <a:extLst>
              <a:ext uri="{FF2B5EF4-FFF2-40B4-BE49-F238E27FC236}">
                <a16:creationId xmlns:a16="http://schemas.microsoft.com/office/drawing/2014/main" id="{A0FD221E-BCA7-4D06-83B8-6321CA2936A2}"/>
              </a:ext>
            </a:extLst>
          </p:cNvPr>
          <p:cNvPicPr>
            <a:picLocks noGrp="1" noChangeAspect="1"/>
          </p:cNvPicPr>
          <p:nvPr>
            <p:ph sz="half" idx="1"/>
          </p:nvPr>
        </p:nvPicPr>
        <p:blipFill>
          <a:blip r:embed="rId2"/>
          <a:stretch>
            <a:fillRect/>
          </a:stretch>
        </p:blipFill>
        <p:spPr>
          <a:xfrm>
            <a:off x="994251" y="1825625"/>
            <a:ext cx="4351338" cy="4351338"/>
          </a:xfrm>
        </p:spPr>
      </p:pic>
      <p:sp>
        <p:nvSpPr>
          <p:cNvPr id="13" name="Content Placeholder 12">
            <a:extLst>
              <a:ext uri="{FF2B5EF4-FFF2-40B4-BE49-F238E27FC236}">
                <a16:creationId xmlns:a16="http://schemas.microsoft.com/office/drawing/2014/main" id="{CEA63C0B-A7DE-4265-8BEA-69F23C57F06C}"/>
              </a:ext>
            </a:extLst>
          </p:cNvPr>
          <p:cNvSpPr>
            <a:spLocks noGrp="1"/>
          </p:cNvSpPr>
          <p:nvPr>
            <p:ph sz="half" idx="2"/>
          </p:nvPr>
        </p:nvSpPr>
        <p:spPr>
          <a:xfrm>
            <a:off x="6096000" y="1422083"/>
            <a:ext cx="5394960" cy="4754880"/>
          </a:xfrm>
        </p:spPr>
        <p:txBody>
          <a:bodyPr>
            <a:normAutofit fontScale="92500" lnSpcReduction="20000"/>
          </a:bodyPr>
          <a:lstStyle/>
          <a:p>
            <a:pPr>
              <a:lnSpc>
                <a:spcPct val="115000"/>
              </a:lnSpc>
            </a:pPr>
            <a:r>
              <a:rPr lang="en-GB" sz="1800" dirty="0">
                <a:effectLst/>
                <a:latin typeface="Lato" panose="020F0502020204030203" pitchFamily="34" charset="0"/>
                <a:ea typeface="Lato" panose="020F0502020204030203" pitchFamily="34" charset="0"/>
                <a:cs typeface="Lato" panose="020F0502020204030203" pitchFamily="34" charset="0"/>
              </a:rPr>
              <a:t>1) We are not powerless, and we have the ability to contribute to our world by changing ourselves. Imagine a scenario where you see someone littering or using products that pollute the environment. Discuss with your friends and family on what you can do to encourage the person to prefer sustainable products or make effort to dispose responsibly. Will you approach the person by yourself, involve adults or the local municipality?  </a:t>
            </a:r>
          </a:p>
          <a:p>
            <a:pPr>
              <a:lnSpc>
                <a:spcPct val="115000"/>
              </a:lnSpc>
            </a:pPr>
            <a:r>
              <a:rPr lang="en-GB" sz="1800" dirty="0">
                <a:effectLst/>
                <a:latin typeface="Lato" panose="020F0502020204030203" pitchFamily="34" charset="0"/>
                <a:ea typeface="Lato" panose="020F0502020204030203" pitchFamily="34" charset="0"/>
                <a:cs typeface="Lato" panose="020F0502020204030203" pitchFamily="34" charset="0"/>
              </a:rPr>
              <a:t>2) Share your thoughts using the Treasure Earth app (Under Litter-less campaign or Community) or on FB/Instagram with the hashtag #</a:t>
            </a:r>
            <a:r>
              <a:rPr lang="en-GB" sz="1800" dirty="0" err="1">
                <a:effectLst/>
                <a:latin typeface="Lato" panose="020F0502020204030203" pitchFamily="34" charset="0"/>
                <a:ea typeface="Lato" panose="020F0502020204030203" pitchFamily="34" charset="0"/>
                <a:cs typeface="Lato" panose="020F0502020204030203" pitchFamily="34" charset="0"/>
              </a:rPr>
              <a:t>litterlesscampaign</a:t>
            </a:r>
            <a:r>
              <a:rPr lang="en-GB" sz="1800" dirty="0">
                <a:effectLst/>
                <a:latin typeface="Lato" panose="020F0502020204030203" pitchFamily="34" charset="0"/>
                <a:ea typeface="Lato" panose="020F0502020204030203" pitchFamily="34" charset="0"/>
                <a:cs typeface="Lato" panose="020F0502020204030203" pitchFamily="34" charset="0"/>
              </a:rPr>
              <a:t>. </a:t>
            </a:r>
          </a:p>
          <a:p>
            <a:pPr>
              <a:lnSpc>
                <a:spcPct val="115000"/>
              </a:lnSpc>
            </a:pPr>
            <a:r>
              <a:rPr lang="en-GB" sz="1800" i="1" dirty="0">
                <a:effectLst/>
                <a:latin typeface="Lato" panose="020F0502020204030203" pitchFamily="34" charset="0"/>
                <a:ea typeface="Lato" panose="020F0502020204030203" pitchFamily="34" charset="0"/>
                <a:cs typeface="Lato" panose="020F0502020204030203" pitchFamily="34" charset="0"/>
              </a:rPr>
              <a:t>3) Fill-in our </a:t>
            </a:r>
            <a:r>
              <a:rPr lang="en-GB" sz="1800" i="1" u="sng" dirty="0">
                <a:solidFill>
                  <a:srgbClr val="0000FF"/>
                </a:solidFill>
                <a:effectLst/>
                <a:latin typeface="Lato" panose="020F0502020204030203" pitchFamily="34" charset="0"/>
                <a:ea typeface="Lato" panose="020F0502020204030203" pitchFamily="34" charset="0"/>
                <a:cs typeface="Lato" panose="020F0502020204030203" pitchFamily="34" charset="0"/>
                <a:hlinkClick r:id="rId3"/>
              </a:rPr>
              <a:t>second survey</a:t>
            </a:r>
            <a:r>
              <a:rPr lang="en-GB" sz="1800" i="1" dirty="0">
                <a:effectLst/>
                <a:latin typeface="Lato" panose="020F0502020204030203" pitchFamily="34" charset="0"/>
                <a:ea typeface="Lato" panose="020F0502020204030203" pitchFamily="34" charset="0"/>
                <a:cs typeface="Lato" panose="020F0502020204030203" pitchFamily="34" charset="0"/>
              </a:rPr>
              <a:t> on Pollution before the last action and receive a certificate from the Foundation for Environmental education. </a:t>
            </a:r>
            <a:endParaRPr lang="en-GB" sz="1800" dirty="0">
              <a:effectLst/>
              <a:latin typeface="Lato" panose="020F0502020204030203" pitchFamily="34" charset="0"/>
              <a:ea typeface="Lato" panose="020F0502020204030203" pitchFamily="34" charset="0"/>
              <a:cs typeface="Lato" panose="020F0502020204030203" pitchFamily="34" charset="0"/>
            </a:endParaRPr>
          </a:p>
          <a:p>
            <a:r>
              <a:rPr lang="en-GB" sz="1800" i="1" dirty="0">
                <a:effectLst/>
                <a:latin typeface="Lato" panose="020F0502020204030203" pitchFamily="34" charset="0"/>
                <a:ea typeface="Lato" panose="020F0502020204030203" pitchFamily="34" charset="0"/>
                <a:cs typeface="Lato" panose="020F0502020204030203" pitchFamily="34" charset="0"/>
              </a:rPr>
              <a:t>Once you completed the short </a:t>
            </a:r>
            <a:r>
              <a:rPr lang="en-GB" sz="1800" i="1" dirty="0" smtClean="0">
                <a:effectLst/>
                <a:latin typeface="Lato" panose="020F0502020204030203" pitchFamily="34" charset="0"/>
                <a:ea typeface="Lato" panose="020F0502020204030203" pitchFamily="34" charset="0"/>
                <a:cs typeface="Lato" panose="020F0502020204030203" pitchFamily="34" charset="0"/>
              </a:rPr>
              <a:t>survey, download your #</a:t>
            </a:r>
            <a:r>
              <a:rPr lang="en-GB" sz="1800" i="1" dirty="0" err="1" smtClean="0">
                <a:effectLst/>
                <a:latin typeface="Lato" panose="020F0502020204030203" pitchFamily="34" charset="0"/>
                <a:ea typeface="Lato" panose="020F0502020204030203" pitchFamily="34" charset="0"/>
                <a:cs typeface="Lato" panose="020F0502020204030203" pitchFamily="34" charset="0"/>
              </a:rPr>
              <a:t>LitterLess</a:t>
            </a:r>
            <a:r>
              <a:rPr lang="en-GB" sz="1800" i="1" dirty="0" err="1" smtClean="0">
                <a:latin typeface="Lato" panose="020F0502020204030203" pitchFamily="34" charset="0"/>
                <a:ea typeface="Lato" panose="020F0502020204030203" pitchFamily="34" charset="0"/>
                <a:cs typeface="Lato" panose="020F0502020204030203" pitchFamily="34" charset="0"/>
              </a:rPr>
              <a:t>Campaign</a:t>
            </a:r>
            <a:r>
              <a:rPr lang="en-GB" sz="1800" i="1" dirty="0" smtClean="0">
                <a:latin typeface="Lato" panose="020F0502020204030203" pitchFamily="34" charset="0"/>
                <a:ea typeface="Lato" panose="020F0502020204030203" pitchFamily="34" charset="0"/>
                <a:cs typeface="Lato" panose="020F0502020204030203" pitchFamily="34" charset="0"/>
              </a:rPr>
              <a:t> </a:t>
            </a:r>
            <a:r>
              <a:rPr lang="en-GB" sz="1800" i="1" dirty="0" err="1" smtClean="0">
                <a:latin typeface="Lato" panose="020F0502020204030203" pitchFamily="34" charset="0"/>
                <a:ea typeface="Lato" panose="020F0502020204030203" pitchFamily="34" charset="0"/>
                <a:cs typeface="Lato" panose="020F0502020204030203" pitchFamily="34" charset="0"/>
              </a:rPr>
              <a:t>Certifcate</a:t>
            </a:r>
            <a:endParaRPr lang="en-GB"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709685462"/>
      </p:ext>
    </p:extLst>
  </p:cSld>
  <p:clrMapOvr>
    <a:masterClrMapping/>
  </p:clrMapOvr>
</p:sld>
</file>

<file path=ppt/theme/theme1.xml><?xml version="1.0" encoding="utf-8"?>
<a:theme xmlns:a="http://schemas.openxmlformats.org/drawingml/2006/main" name="Office Theme">
  <a:themeElements>
    <a:clrScheme name="Custom 24">
      <a:dk1>
        <a:sysClr val="windowText" lastClr="000000"/>
      </a:dk1>
      <a:lt1>
        <a:sysClr val="window" lastClr="FFFFFF"/>
      </a:lt1>
      <a:dk2>
        <a:srgbClr val="64AC00"/>
      </a:dk2>
      <a:lt2>
        <a:srgbClr val="CBFF00"/>
      </a:lt2>
      <a:accent1>
        <a:srgbClr val="002E62"/>
      </a:accent1>
      <a:accent2>
        <a:srgbClr val="004CB9"/>
      </a:accent2>
      <a:accent3>
        <a:srgbClr val="005500"/>
      </a:accent3>
      <a:accent4>
        <a:srgbClr val="16B3DC"/>
      </a:accent4>
      <a:accent5>
        <a:srgbClr val="F9DC5C"/>
      </a:accent5>
      <a:accent6>
        <a:srgbClr val="EF626C"/>
      </a:accent6>
      <a:hlink>
        <a:srgbClr val="FFFFFF"/>
      </a:hlink>
      <a:folHlink>
        <a:srgbClr val="FFFFFF"/>
      </a:folHlink>
    </a:clrScheme>
    <a:fontScheme name="Custom 21">
      <a:majorFont>
        <a:latin typeface="Gill Sans MT"/>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TF22977542_Outdoors presentation_RVA_v4.potx" id="{6CD96AFB-7D75-48FF-A856-C8B82BF3C12B}" vid="{1E6ACFD4-3AE6-4944-B76B-DA44E915EC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ddb44876-4235-42a5-9286-f443d8d0811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D2040F456C1C442A3FDF64A36C229DC" ma:contentTypeVersion="13" ma:contentTypeDescription="Create a new document." ma:contentTypeScope="" ma:versionID="fcdef9c05883b90f90418ed6c10abc11">
  <xsd:schema xmlns:xsd="http://www.w3.org/2001/XMLSchema" xmlns:xs="http://www.w3.org/2001/XMLSchema" xmlns:p="http://schemas.microsoft.com/office/2006/metadata/properties" xmlns:ns2="ddb44876-4235-42a5-9286-f443d8d08113" xmlns:ns3="21265239-058f-48cb-9caa-51f07a31e006" targetNamespace="http://schemas.microsoft.com/office/2006/metadata/properties" ma:root="true" ma:fieldsID="3f1f820eff61c3312f5d32402080444c" ns2:_="" ns3:_="">
    <xsd:import namespace="ddb44876-4235-42a5-9286-f443d8d08113"/>
    <xsd:import namespace="21265239-058f-48cb-9caa-51f07a31e0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b44876-4235-42a5-9286-f443d8d081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1265239-058f-48cb-9caa-51f07a31e00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6A71AF-4CF2-4B95-BFB6-5C27500258C6}">
  <ds:schemaRefs>
    <ds:schemaRef ds:uri="http://schemas.openxmlformats.org/package/2006/metadata/core-properties"/>
    <ds:schemaRef ds:uri="http://purl.org/dc/terms/"/>
    <ds:schemaRef ds:uri="http://schemas.microsoft.com/office/2006/documentManagement/types"/>
    <ds:schemaRef ds:uri="http://schemas.microsoft.com/office/2006/metadata/properties"/>
    <ds:schemaRef ds:uri="http://purl.org/dc/elements/1.1/"/>
    <ds:schemaRef ds:uri="ddb44876-4235-42a5-9286-f443d8d08113"/>
    <ds:schemaRef ds:uri="http://schemas.microsoft.com/office/infopath/2007/PartnerControls"/>
    <ds:schemaRef ds:uri="21265239-058f-48cb-9caa-51f07a31e006"/>
    <ds:schemaRef ds:uri="http://www.w3.org/XML/1998/namespace"/>
    <ds:schemaRef ds:uri="http://purl.org/dc/dcmitype/"/>
  </ds:schemaRefs>
</ds:datastoreItem>
</file>

<file path=customXml/itemProps2.xml><?xml version="1.0" encoding="utf-8"?>
<ds:datastoreItem xmlns:ds="http://schemas.openxmlformats.org/officeDocument/2006/customXml" ds:itemID="{0F60B100-7079-4DE7-AF7C-20BFB1D62C46}">
  <ds:schemaRefs>
    <ds:schemaRef ds:uri="http://schemas.microsoft.com/sharepoint/v3/contenttype/forms"/>
  </ds:schemaRefs>
</ds:datastoreItem>
</file>

<file path=customXml/itemProps3.xml><?xml version="1.0" encoding="utf-8"?>
<ds:datastoreItem xmlns:ds="http://schemas.openxmlformats.org/officeDocument/2006/customXml" ds:itemID="{7CCC832F-5472-48AC-86D6-E13B4E29A5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b44876-4235-42a5-9286-f443d8d08113"/>
    <ds:schemaRef ds:uri="21265239-058f-48cb-9caa-51f07a31e0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Outdoors presentation</Template>
  <TotalTime>6</TotalTime>
  <Words>1634</Words>
  <Application>Microsoft Office PowerPoint</Application>
  <PresentationFormat>Widescreen</PresentationFormat>
  <Paragraphs>92</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Franklin Gothic Book</vt:lpstr>
      <vt:lpstr>Gill Sans MT</vt:lpstr>
      <vt:lpstr>Lato</vt:lpstr>
      <vt:lpstr>Segoe UI</vt:lpstr>
      <vt:lpstr>Office Theme</vt:lpstr>
      <vt:lpstr>Litter Less Campaign</vt:lpstr>
      <vt:lpstr>Goals</vt:lpstr>
      <vt:lpstr>#LitterLessCampaign: Reduce Environmental Pollution</vt:lpstr>
      <vt:lpstr>Learning about Nature Around You</vt:lpstr>
      <vt:lpstr>Caught in plastic</vt:lpstr>
      <vt:lpstr>Invisible pollutants</vt:lpstr>
      <vt:lpstr>Why do I need it?</vt:lpstr>
      <vt:lpstr>Zero-waste day</vt:lpstr>
      <vt:lpstr>A joint effort</vt:lpstr>
      <vt:lpstr>Celebrate the clean environment with a litter-pick-picnic</vt:lpstr>
      <vt:lpstr>The #LitterLess Competition </vt:lpstr>
      <vt:lpstr>The #LitterLess Competition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Floriane Laumond</dc:creator>
  <cp:lastModifiedBy>Lee Wray-Davies</cp:lastModifiedBy>
  <cp:revision>3</cp:revision>
  <dcterms:created xsi:type="dcterms:W3CDTF">2021-08-23T12:53:49Z</dcterms:created>
  <dcterms:modified xsi:type="dcterms:W3CDTF">2021-10-06T11:43:32Z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0x010100BD2040F456C1C442A3FDF64A36C229DC</vt:lpwstr>
  </property>
</Properties>
</file>